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DB56887-F4B2-4A06-A2FB-B45F07D03757}" type="datetimeFigureOut">
              <a:rPr lang="en-GB" smtClean="0"/>
              <a:t>19/01/2021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0C07F5-AB08-467C-B288-7BD8A52AF0DE}" type="slidenum">
              <a:rPr lang="en-GB" smtClean="0"/>
              <a:t>‹#›</a:t>
            </a:fld>
            <a:endParaRPr lang="en-GB"/>
          </a:p>
        </p:txBody>
      </p:sp>
    </p:spTree>
    <p:extLst>
      <p:ext uri="{BB962C8B-B14F-4D97-AF65-F5344CB8AC3E}">
        <p14:creationId xmlns:p14="http://schemas.microsoft.com/office/powerpoint/2010/main" val="340524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DB56887-F4B2-4A06-A2FB-B45F07D03757}" type="datetimeFigureOut">
              <a:rPr lang="en-GB" smtClean="0"/>
              <a:t>19/01/2021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0C07F5-AB08-467C-B288-7BD8A52AF0DE}" type="slidenum">
              <a:rPr lang="en-GB" smtClean="0"/>
              <a:t>‹#›</a:t>
            </a:fld>
            <a:endParaRPr lang="en-GB"/>
          </a:p>
        </p:txBody>
      </p:sp>
    </p:spTree>
    <p:extLst>
      <p:ext uri="{BB962C8B-B14F-4D97-AF65-F5344CB8AC3E}">
        <p14:creationId xmlns:p14="http://schemas.microsoft.com/office/powerpoint/2010/main" val="3496782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DB56887-F4B2-4A06-A2FB-B45F07D03757}" type="datetimeFigureOut">
              <a:rPr lang="en-GB" smtClean="0"/>
              <a:t>19/01/2021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0C07F5-AB08-467C-B288-7BD8A52AF0DE}" type="slidenum">
              <a:rPr lang="en-GB" smtClean="0"/>
              <a:t>‹#›</a:t>
            </a:fld>
            <a:endParaRPr lang="en-GB"/>
          </a:p>
        </p:txBody>
      </p:sp>
    </p:spTree>
    <p:extLst>
      <p:ext uri="{BB962C8B-B14F-4D97-AF65-F5344CB8AC3E}">
        <p14:creationId xmlns:p14="http://schemas.microsoft.com/office/powerpoint/2010/main" val="196365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DB56887-F4B2-4A06-A2FB-B45F07D03757}" type="datetimeFigureOut">
              <a:rPr lang="en-GB" smtClean="0"/>
              <a:t>19/01/2021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0C07F5-AB08-467C-B288-7BD8A52AF0DE}" type="slidenum">
              <a:rPr lang="en-GB" smtClean="0"/>
              <a:t>‹#›</a:t>
            </a:fld>
            <a:endParaRPr lang="en-GB"/>
          </a:p>
        </p:txBody>
      </p:sp>
    </p:spTree>
    <p:extLst>
      <p:ext uri="{BB962C8B-B14F-4D97-AF65-F5344CB8AC3E}">
        <p14:creationId xmlns:p14="http://schemas.microsoft.com/office/powerpoint/2010/main" val="1453180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B56887-F4B2-4A06-A2FB-B45F07D03757}" type="datetimeFigureOut">
              <a:rPr lang="en-GB" smtClean="0"/>
              <a:t>19/01/2021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0C07F5-AB08-467C-B288-7BD8A52AF0DE}" type="slidenum">
              <a:rPr lang="en-GB" smtClean="0"/>
              <a:t>‹#›</a:t>
            </a:fld>
            <a:endParaRPr lang="en-GB"/>
          </a:p>
        </p:txBody>
      </p:sp>
    </p:spTree>
    <p:extLst>
      <p:ext uri="{BB962C8B-B14F-4D97-AF65-F5344CB8AC3E}">
        <p14:creationId xmlns:p14="http://schemas.microsoft.com/office/powerpoint/2010/main" val="1541325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DB56887-F4B2-4A06-A2FB-B45F07D03757}" type="datetimeFigureOut">
              <a:rPr lang="en-GB" smtClean="0"/>
              <a:t>19/01/2021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0C07F5-AB08-467C-B288-7BD8A52AF0DE}" type="slidenum">
              <a:rPr lang="en-GB" smtClean="0"/>
              <a:t>‹#›</a:t>
            </a:fld>
            <a:endParaRPr lang="en-GB"/>
          </a:p>
        </p:txBody>
      </p:sp>
    </p:spTree>
    <p:extLst>
      <p:ext uri="{BB962C8B-B14F-4D97-AF65-F5344CB8AC3E}">
        <p14:creationId xmlns:p14="http://schemas.microsoft.com/office/powerpoint/2010/main" val="798139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DB56887-F4B2-4A06-A2FB-B45F07D03757}" type="datetimeFigureOut">
              <a:rPr lang="en-GB" smtClean="0"/>
              <a:t>19/01/2021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E0C07F5-AB08-467C-B288-7BD8A52AF0DE}" type="slidenum">
              <a:rPr lang="en-GB" smtClean="0"/>
              <a:t>‹#›</a:t>
            </a:fld>
            <a:endParaRPr lang="en-GB"/>
          </a:p>
        </p:txBody>
      </p:sp>
    </p:spTree>
    <p:extLst>
      <p:ext uri="{BB962C8B-B14F-4D97-AF65-F5344CB8AC3E}">
        <p14:creationId xmlns:p14="http://schemas.microsoft.com/office/powerpoint/2010/main" val="1751477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DB56887-F4B2-4A06-A2FB-B45F07D03757}" type="datetimeFigureOut">
              <a:rPr lang="en-GB" smtClean="0"/>
              <a:t>19/01/2021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E0C07F5-AB08-467C-B288-7BD8A52AF0DE}" type="slidenum">
              <a:rPr lang="en-GB" smtClean="0"/>
              <a:t>‹#›</a:t>
            </a:fld>
            <a:endParaRPr lang="en-GB"/>
          </a:p>
        </p:txBody>
      </p:sp>
    </p:spTree>
    <p:extLst>
      <p:ext uri="{BB962C8B-B14F-4D97-AF65-F5344CB8AC3E}">
        <p14:creationId xmlns:p14="http://schemas.microsoft.com/office/powerpoint/2010/main" val="2800581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B56887-F4B2-4A06-A2FB-B45F07D03757}" type="datetimeFigureOut">
              <a:rPr lang="en-GB" smtClean="0"/>
              <a:t>19/01/2021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E0C07F5-AB08-467C-B288-7BD8A52AF0DE}" type="slidenum">
              <a:rPr lang="en-GB" smtClean="0"/>
              <a:t>‹#›</a:t>
            </a:fld>
            <a:endParaRPr lang="en-GB"/>
          </a:p>
        </p:txBody>
      </p:sp>
    </p:spTree>
    <p:extLst>
      <p:ext uri="{BB962C8B-B14F-4D97-AF65-F5344CB8AC3E}">
        <p14:creationId xmlns:p14="http://schemas.microsoft.com/office/powerpoint/2010/main" val="3457664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56887-F4B2-4A06-A2FB-B45F07D03757}" type="datetimeFigureOut">
              <a:rPr lang="en-GB" smtClean="0"/>
              <a:t>19/01/2021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0C07F5-AB08-467C-B288-7BD8A52AF0DE}" type="slidenum">
              <a:rPr lang="en-GB" smtClean="0"/>
              <a:t>‹#›</a:t>
            </a:fld>
            <a:endParaRPr lang="en-GB"/>
          </a:p>
        </p:txBody>
      </p:sp>
    </p:spTree>
    <p:extLst>
      <p:ext uri="{BB962C8B-B14F-4D97-AF65-F5344CB8AC3E}">
        <p14:creationId xmlns:p14="http://schemas.microsoft.com/office/powerpoint/2010/main" val="2134401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56887-F4B2-4A06-A2FB-B45F07D03757}" type="datetimeFigureOut">
              <a:rPr lang="en-GB" smtClean="0"/>
              <a:t>19/01/2021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0C07F5-AB08-467C-B288-7BD8A52AF0DE}" type="slidenum">
              <a:rPr lang="en-GB" smtClean="0"/>
              <a:t>‹#›</a:t>
            </a:fld>
            <a:endParaRPr lang="en-GB"/>
          </a:p>
        </p:txBody>
      </p:sp>
    </p:spTree>
    <p:extLst>
      <p:ext uri="{BB962C8B-B14F-4D97-AF65-F5344CB8AC3E}">
        <p14:creationId xmlns:p14="http://schemas.microsoft.com/office/powerpoint/2010/main" val="810482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B56887-F4B2-4A06-A2FB-B45F07D03757}" type="datetimeFigureOut">
              <a:rPr lang="en-GB" smtClean="0"/>
              <a:t>19/01/2021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0C07F5-AB08-467C-B288-7BD8A52AF0DE}" type="slidenum">
              <a:rPr lang="en-GB" smtClean="0"/>
              <a:t>‹#›</a:t>
            </a:fld>
            <a:endParaRPr lang="en-GB"/>
          </a:p>
        </p:txBody>
      </p:sp>
    </p:spTree>
    <p:extLst>
      <p:ext uri="{BB962C8B-B14F-4D97-AF65-F5344CB8AC3E}">
        <p14:creationId xmlns:p14="http://schemas.microsoft.com/office/powerpoint/2010/main" val="666811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ΖΩΑ ΣΕ ΧΕΙΜΕΡΙΑ ΝΑΡΚΗ</a:t>
            </a:r>
            <a:endParaRPr lang="en-GB" dirty="0"/>
          </a:p>
        </p:txBody>
      </p:sp>
      <p:sp>
        <p:nvSpPr>
          <p:cNvPr id="3" name="Subtitle 2"/>
          <p:cNvSpPr>
            <a:spLocks noGrp="1"/>
          </p:cNvSpPr>
          <p:nvPr>
            <p:ph type="subTitle" idx="1"/>
          </p:nvPr>
        </p:nvSpPr>
        <p:spPr/>
        <p:txBody>
          <a:bodyPr/>
          <a:lstStyle/>
          <a:p>
            <a:r>
              <a:rPr lang="el-GR" dirty="0" smtClean="0"/>
              <a:t>Γεωργία Φραγκίσκου</a:t>
            </a:r>
          </a:p>
          <a:p>
            <a:r>
              <a:rPr lang="el-GR" dirty="0" smtClean="0"/>
              <a:t>2021</a:t>
            </a:r>
            <a:endParaRPr lang="en-GB" dirty="0"/>
          </a:p>
        </p:txBody>
      </p:sp>
    </p:spTree>
    <p:extLst>
      <p:ext uri="{BB962C8B-B14F-4D97-AF65-F5344CB8AC3E}">
        <p14:creationId xmlns:p14="http://schemas.microsoft.com/office/powerpoint/2010/main" val="1289679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Η ΣΑΛΑΜΑΝΔΡΑ</a:t>
            </a:r>
            <a:br>
              <a:rPr lang="el-GR" dirty="0" smtClean="0"/>
            </a:br>
            <a:endParaRPr lang="en-GB" dirty="0"/>
          </a:p>
        </p:txBody>
      </p:sp>
      <p:sp>
        <p:nvSpPr>
          <p:cNvPr id="3" name="Content Placeholder 2"/>
          <p:cNvSpPr>
            <a:spLocks noGrp="1"/>
          </p:cNvSpPr>
          <p:nvPr>
            <p:ph idx="1"/>
          </p:nvPr>
        </p:nvSpPr>
        <p:spPr/>
        <p:txBody>
          <a:bodyPr/>
          <a:lstStyle/>
          <a:p>
            <a:pPr marL="0" indent="0">
              <a:buNone/>
            </a:pPr>
            <a:r>
              <a:rPr lang="el-GR" dirty="0" smtClean="0"/>
              <a:t>Το χειμώνα οι σαλαμάνδρες βγαίνουν από το νερό, κρύβονται κάτω από πέτρες ή κούτσουρα και συχνά πέφτουν σε χειμερία νάρκη.</a:t>
            </a:r>
            <a:endParaRPr lang="el-GR" dirty="0"/>
          </a:p>
        </p:txBody>
      </p:sp>
      <p:pic>
        <p:nvPicPr>
          <p:cNvPr id="9218" name="Picture 2" descr="C:\Users\Toshiba\Desktop\salamadr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6838" y="3212976"/>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6350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Η ΜΟΡΜΟΤΑ</a:t>
            </a:r>
            <a:br>
              <a:rPr lang="el-GR" dirty="0" smtClean="0"/>
            </a:br>
            <a:endParaRPr lang="en-GB" dirty="0"/>
          </a:p>
        </p:txBody>
      </p:sp>
      <p:sp>
        <p:nvSpPr>
          <p:cNvPr id="3" name="Content Placeholder 2"/>
          <p:cNvSpPr>
            <a:spLocks noGrp="1"/>
          </p:cNvSpPr>
          <p:nvPr>
            <p:ph idx="1"/>
          </p:nvPr>
        </p:nvSpPr>
        <p:spPr/>
        <p:txBody>
          <a:bodyPr/>
          <a:lstStyle/>
          <a:p>
            <a:pPr marL="0" indent="0">
              <a:buNone/>
            </a:pPr>
            <a:r>
              <a:rPr lang="el-GR" sz="2400" dirty="0" smtClean="0"/>
              <a:t>Οι </a:t>
            </a:r>
            <a:r>
              <a:rPr lang="el-GR" sz="2400" dirty="0" err="1" smtClean="0"/>
              <a:t>μορμότες</a:t>
            </a:r>
            <a:r>
              <a:rPr lang="el-GR" sz="2400" dirty="0" smtClean="0"/>
              <a:t> πριν πέσουν σε χειμερία νάρκη γεμίζουν την φωλιά τους με μαλακό χόρτο και κουλουριάζονται σ’ αυτήν. Η φωλιά της </a:t>
            </a:r>
            <a:r>
              <a:rPr lang="el-GR" sz="2400" dirty="0" err="1" smtClean="0"/>
              <a:t>μορμότας</a:t>
            </a:r>
            <a:r>
              <a:rPr lang="el-GR" sz="2400" dirty="0" smtClean="0"/>
              <a:t> αποτελείται από πολλές υπόγειες στοές.</a:t>
            </a:r>
          </a:p>
          <a:p>
            <a:pPr marL="0" indent="0">
              <a:buNone/>
            </a:pPr>
            <a:endParaRPr lang="en-GB" dirty="0"/>
          </a:p>
        </p:txBody>
      </p:sp>
      <p:pic>
        <p:nvPicPr>
          <p:cNvPr id="10242" name="Picture 2" descr="C:\Users\Toshiba\Desktop\mormot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67744" y="2996952"/>
            <a:ext cx="4229200" cy="3171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85973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ΤΟ  ΜΥΡΜΗΓΚΙ</a:t>
            </a:r>
            <a:br>
              <a:rPr lang="el-GR" dirty="0" smtClean="0"/>
            </a:br>
            <a:endParaRPr lang="en-GB" dirty="0"/>
          </a:p>
        </p:txBody>
      </p:sp>
      <p:sp>
        <p:nvSpPr>
          <p:cNvPr id="3" name="Content Placeholder 2"/>
          <p:cNvSpPr>
            <a:spLocks noGrp="1"/>
          </p:cNvSpPr>
          <p:nvPr>
            <p:ph idx="1"/>
          </p:nvPr>
        </p:nvSpPr>
        <p:spPr/>
        <p:txBody>
          <a:bodyPr/>
          <a:lstStyle/>
          <a:p>
            <a:pPr marL="0" indent="0">
              <a:buNone/>
            </a:pPr>
            <a:r>
              <a:rPr lang="el-GR" sz="2400" dirty="0" smtClean="0"/>
              <a:t>Τα μυρμήγκια όπως και τα περισσότερα έντομα, επειδή δεν αντέχουν το κρύο, φτιάχνουν υπόγεια καταφύγια ή φωλιές σε δέντρα για να μείνουν την περίοδο του χειμώνα. Στην φωλιά τους όλο το καλοκαίρι μαζεύουν σπόρους και γενικά τροφή για να φάνε όταν ξυπνήσουν.</a:t>
            </a:r>
          </a:p>
          <a:p>
            <a:pPr marL="0" indent="0">
              <a:buNone/>
            </a:pPr>
            <a:endParaRPr lang="en-GB" dirty="0"/>
          </a:p>
        </p:txBody>
      </p:sp>
      <p:pic>
        <p:nvPicPr>
          <p:cNvPr id="11266" name="Picture 2" descr="C:\Users\Toshiba\Desktop\myrmig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856" y="3573016"/>
            <a:ext cx="3744416" cy="24089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85570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Ο ΑΣΒΟΣ</a:t>
            </a:r>
            <a:br>
              <a:rPr lang="el-GR" dirty="0" smtClean="0"/>
            </a:br>
            <a:endParaRPr lang="en-GB" dirty="0"/>
          </a:p>
        </p:txBody>
      </p:sp>
      <p:sp>
        <p:nvSpPr>
          <p:cNvPr id="3" name="Content Placeholder 2"/>
          <p:cNvSpPr>
            <a:spLocks noGrp="1"/>
          </p:cNvSpPr>
          <p:nvPr>
            <p:ph idx="1"/>
          </p:nvPr>
        </p:nvSpPr>
        <p:spPr/>
        <p:txBody>
          <a:bodyPr>
            <a:normAutofit/>
          </a:bodyPr>
          <a:lstStyle/>
          <a:p>
            <a:pPr marL="0" indent="0">
              <a:buNone/>
            </a:pPr>
            <a:r>
              <a:rPr lang="el-GR" sz="2400" dirty="0" smtClean="0"/>
              <a:t>Ο Ασβός σκάβει την φωλιά του κάτω από το έδαφος κι εκεί μένει στην διάρκεια του Χειμώνα. Για να είναι ζεστή βάζει άχυρα ή φύλλα. Ο ασβός δεν πέφτει σε βαθύ ύπνο αλλά είναι λιγότερο δραστήριος όσο διαρκεί το κρύο.</a:t>
            </a:r>
          </a:p>
          <a:p>
            <a:pPr marL="0" indent="0">
              <a:buNone/>
            </a:pPr>
            <a:endParaRPr lang="en-GB" sz="2400" dirty="0" smtClean="0"/>
          </a:p>
          <a:p>
            <a:pPr marL="0" indent="0">
              <a:buNone/>
            </a:pPr>
            <a:endParaRPr lang="en-GB" sz="2400" dirty="0"/>
          </a:p>
        </p:txBody>
      </p:sp>
      <p:pic>
        <p:nvPicPr>
          <p:cNvPr id="12290" name="Picture 2" descr="C:\Users\Toshiba\Desktop\asvo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3077910"/>
            <a:ext cx="4513935" cy="3024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50907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ΤΟ ΡΑΚΟΥΝ</a:t>
            </a:r>
            <a:br>
              <a:rPr lang="el-GR" dirty="0" smtClean="0"/>
            </a:br>
            <a:endParaRPr lang="en-GB" dirty="0"/>
          </a:p>
        </p:txBody>
      </p:sp>
      <p:sp>
        <p:nvSpPr>
          <p:cNvPr id="3" name="Content Placeholder 2"/>
          <p:cNvSpPr>
            <a:spLocks noGrp="1"/>
          </p:cNvSpPr>
          <p:nvPr>
            <p:ph idx="1"/>
          </p:nvPr>
        </p:nvSpPr>
        <p:spPr/>
        <p:txBody>
          <a:bodyPr/>
          <a:lstStyle/>
          <a:p>
            <a:pPr marL="0" indent="0">
              <a:buNone/>
            </a:pPr>
            <a:r>
              <a:rPr lang="el-GR" dirty="0" smtClean="0"/>
              <a:t>Το Ρακούν συνήθως κρύβεται σε κουφάλες δέντρου για να προστατευτεί από το κρύο. Το χειμώνα που δεν βρίσκει αρκετή τροφή πέφτει κι αυτό σε χειμερία νάρκη.</a:t>
            </a:r>
          </a:p>
          <a:p>
            <a:pPr marL="0" indent="0">
              <a:buNone/>
            </a:pPr>
            <a:endParaRPr lang="en-GB" dirty="0"/>
          </a:p>
        </p:txBody>
      </p:sp>
      <p:pic>
        <p:nvPicPr>
          <p:cNvPr id="13314" name="Picture 2" descr="C:\Users\Toshiba\Desktop\rakoy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3554760"/>
            <a:ext cx="3960440" cy="2592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1258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	Η αρκούδα</a:t>
            </a:r>
            <a:endParaRPr lang="en-GB" dirty="0"/>
          </a:p>
        </p:txBody>
      </p:sp>
      <p:sp>
        <p:nvSpPr>
          <p:cNvPr id="3" name="Content Placeholder 2"/>
          <p:cNvSpPr>
            <a:spLocks noGrp="1"/>
          </p:cNvSpPr>
          <p:nvPr>
            <p:ph idx="1"/>
          </p:nvPr>
        </p:nvSpPr>
        <p:spPr/>
        <p:txBody>
          <a:bodyPr/>
          <a:lstStyle/>
          <a:p>
            <a:pPr marL="0" indent="0">
              <a:buNone/>
            </a:pPr>
            <a:r>
              <a:rPr lang="el-GR" sz="2400" dirty="0" smtClean="0"/>
              <a:t>Η αρκούδα δεν πέφτει σε βαθύ ύπνο, δηλαδή σε χειμερία νάρκη, όπως τα υπόλοιπα ζωάκια αλλά σε χειμέριο ύπνο.</a:t>
            </a:r>
          </a:p>
          <a:p>
            <a:pPr marL="0" indent="0">
              <a:buNone/>
            </a:pPr>
            <a:r>
              <a:rPr lang="el-GR" sz="2400" dirty="0" smtClean="0"/>
              <a:t>Όταν ξεκινήσουν τα πρώτα κρύα, βρίσκει μια ζεστή σπηλιά για να κοιμηθεί. Αν κάποιος όμως την ενοχλήσει μπορεί εύκολα να ξυπνήσει.</a:t>
            </a:r>
          </a:p>
          <a:p>
            <a:pPr marL="0" indent="0">
              <a:buNone/>
            </a:pPr>
            <a:endParaRPr lang="en-GB" dirty="0"/>
          </a:p>
        </p:txBody>
      </p:sp>
      <p:pic>
        <p:nvPicPr>
          <p:cNvPr id="1026" name="Picture 2" descr="C:\Users\Toshiba\Desktop\arkoyd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3284984"/>
            <a:ext cx="5400600" cy="26171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2645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Η ΝΥΧΤΕΡΙΔΑ</a:t>
            </a:r>
            <a:br>
              <a:rPr lang="el-GR" dirty="0" smtClean="0"/>
            </a:br>
            <a:endParaRPr lang="en-GB" dirty="0"/>
          </a:p>
        </p:txBody>
      </p:sp>
      <p:sp>
        <p:nvSpPr>
          <p:cNvPr id="3" name="Content Placeholder 2"/>
          <p:cNvSpPr>
            <a:spLocks noGrp="1"/>
          </p:cNvSpPr>
          <p:nvPr>
            <p:ph idx="1"/>
          </p:nvPr>
        </p:nvSpPr>
        <p:spPr/>
        <p:txBody>
          <a:bodyPr>
            <a:normAutofit/>
          </a:bodyPr>
          <a:lstStyle/>
          <a:p>
            <a:pPr marL="0" indent="0">
              <a:buNone/>
            </a:pPr>
            <a:r>
              <a:rPr lang="el-GR" sz="2400" dirty="0" smtClean="0"/>
              <a:t>Μόλις έρθει ο χειμώνας οι νυχτερίδες βρίσκουν μια ήσυχη φωλιά, συνήθως κουφάλα δέντρου ή σε σπηλιά για να κοιμηθούν.</a:t>
            </a:r>
          </a:p>
          <a:p>
            <a:pPr marL="0" indent="0">
              <a:buNone/>
            </a:pPr>
            <a:r>
              <a:rPr lang="el-GR" sz="2400" dirty="0" smtClean="0"/>
              <a:t>Εκεί κρέμονται ανάποδα και τυλίγουν τα φτερά τους γύρω από το σώμα τους.</a:t>
            </a:r>
          </a:p>
          <a:p>
            <a:pPr marL="0" indent="0">
              <a:buNone/>
            </a:pPr>
            <a:endParaRPr lang="el-GR" sz="2400" dirty="0"/>
          </a:p>
        </p:txBody>
      </p:sp>
      <p:pic>
        <p:nvPicPr>
          <p:cNvPr id="2050" name="Picture 2" descr="C:\Users\Toshiba\Desktop\nyxterid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56176" y="764704"/>
            <a:ext cx="1829205" cy="864096"/>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Toshiba\Desktop\nyxterida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4939" y="3274608"/>
            <a:ext cx="2325749" cy="30347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7444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ΤΟ ΠΟΝΤΙΚΙ</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Όταν τελειώνει το Φθινόπωρο και δεν μπορούν πια να βρουν αρκετή τροφή, τα ποντίκια χτίζουν φωλιές από φλοιούς δέντρων, φύλλα και κλαράκια. Εκεί κοιμούνται μέχρι τον ερχομό της Άνοιξης.</a:t>
            </a:r>
          </a:p>
          <a:p>
            <a:pPr marL="0" indent="0">
              <a:buNone/>
            </a:pPr>
            <a:endParaRPr lang="el-GR" sz="2400" dirty="0"/>
          </a:p>
        </p:txBody>
      </p:sp>
      <p:pic>
        <p:nvPicPr>
          <p:cNvPr id="3074" name="Picture 2" descr="C:\Users\Toshiba\Desktop\pontiko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776" y="2996951"/>
            <a:ext cx="5040560" cy="27363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7443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Ο ΣΚΙΟΥΡΟΣ</a:t>
            </a:r>
            <a:br>
              <a:rPr lang="el-GR" dirty="0" smtClean="0"/>
            </a:br>
            <a:endParaRPr lang="en-GB" dirty="0"/>
          </a:p>
        </p:txBody>
      </p:sp>
      <p:sp>
        <p:nvSpPr>
          <p:cNvPr id="3" name="Content Placeholder 2"/>
          <p:cNvSpPr>
            <a:spLocks noGrp="1"/>
          </p:cNvSpPr>
          <p:nvPr>
            <p:ph idx="1"/>
          </p:nvPr>
        </p:nvSpPr>
        <p:spPr/>
        <p:txBody>
          <a:bodyPr>
            <a:normAutofit/>
          </a:bodyPr>
          <a:lstStyle/>
          <a:p>
            <a:pPr marL="0" indent="0">
              <a:buNone/>
            </a:pPr>
            <a:r>
              <a:rPr lang="el-GR" sz="2400" dirty="0" smtClean="0"/>
              <a:t>Πριν πέσει σε χειμερία νάρκη ο σκίουρος τρώει υπερβολικά για να πάρει βάρος. Στην διάρκεια του χειμώνα μπορεί να ξυπνήσει μερικές φορές, χωρίς όμως να φύγει από τη φωλιά του. Συνήθως φτιάχνει τη φωλιά του μέσα σε τρύπες δέντρων.</a:t>
            </a:r>
            <a:endParaRPr lang="el-GR" sz="2400" dirty="0"/>
          </a:p>
        </p:txBody>
      </p:sp>
      <p:pic>
        <p:nvPicPr>
          <p:cNvPr id="4098" name="Picture 2" descr="C:\Users\Toshiba\Desktop\skioyro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19672" y="692696"/>
            <a:ext cx="1168015" cy="1008112"/>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Toshiba\Desktop\skioyros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25772" y="3212976"/>
            <a:ext cx="2763556" cy="27635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3691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Ο ΣΚΑΝΤΖΟΧΟΙΡΟΣ</a:t>
            </a:r>
            <a:br>
              <a:rPr lang="el-GR" dirty="0" smtClean="0"/>
            </a:br>
            <a:endParaRPr lang="en-GB" dirty="0"/>
          </a:p>
        </p:txBody>
      </p:sp>
      <p:sp>
        <p:nvSpPr>
          <p:cNvPr id="3" name="Content Placeholder 2"/>
          <p:cNvSpPr>
            <a:spLocks noGrp="1"/>
          </p:cNvSpPr>
          <p:nvPr>
            <p:ph idx="1"/>
          </p:nvPr>
        </p:nvSpPr>
        <p:spPr>
          <a:xfrm>
            <a:off x="467544" y="1628800"/>
            <a:ext cx="8229600" cy="4525963"/>
          </a:xfrm>
        </p:spPr>
        <p:txBody>
          <a:bodyPr>
            <a:normAutofit/>
          </a:bodyPr>
          <a:lstStyle/>
          <a:p>
            <a:pPr marL="0" indent="0">
              <a:buNone/>
            </a:pPr>
            <a:r>
              <a:rPr lang="el-GR" sz="2400" dirty="0" smtClean="0"/>
              <a:t>Όταν το φαγητό λιγοστεύει λόγω του ερχομού του χειμώνα, ο σκαντζόχοιρος φτιάχνει τη φωλιά του με φύλλα κάτω από ένα δέντρο. Εκεί κοιμάται κουλουριασμένος αλλά μπορεί να ακούει κάθε ήχο γύρω του!</a:t>
            </a:r>
            <a:endParaRPr lang="el-GR" sz="2400" dirty="0"/>
          </a:p>
        </p:txBody>
      </p:sp>
      <p:pic>
        <p:nvPicPr>
          <p:cNvPr id="5122" name="Picture 2" descr="C:\Users\Toshiba\Desktop\skantzoxoiro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7864" y="3145468"/>
            <a:ext cx="4377680" cy="25157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820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Η ΧΕΛΩΝΑ </a:t>
            </a:r>
            <a:endParaRPr lang="el-GR" dirty="0"/>
          </a:p>
        </p:txBody>
      </p:sp>
      <p:sp>
        <p:nvSpPr>
          <p:cNvPr id="3" name="Content Placeholder 2"/>
          <p:cNvSpPr>
            <a:spLocks noGrp="1"/>
          </p:cNvSpPr>
          <p:nvPr>
            <p:ph idx="1"/>
          </p:nvPr>
        </p:nvSpPr>
        <p:spPr/>
        <p:txBody>
          <a:bodyPr/>
          <a:lstStyle/>
          <a:p>
            <a:pPr marL="0" indent="0">
              <a:buNone/>
            </a:pPr>
            <a:r>
              <a:rPr lang="el-GR" dirty="0" smtClean="0"/>
              <a:t>Με τα πρώτα κρύα του χειμώνα, η χελώνα μπαίνει κάτω από μαλακό χώμα και πέφτει σε χειμερία νάρκη. Ξυπνάει την Άνοιξη κι αρχίζει αμέσως να αναζητά τροφή αλλά και ταίρι!</a:t>
            </a:r>
          </a:p>
          <a:p>
            <a:pPr marL="0" indent="0">
              <a:buNone/>
            </a:pPr>
            <a:endParaRPr lang="en-GB" dirty="0"/>
          </a:p>
        </p:txBody>
      </p:sp>
      <p:pic>
        <p:nvPicPr>
          <p:cNvPr id="6146" name="Picture 2" descr="C:\Users\Toshiba\Desktop\xelwn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3861048"/>
            <a:ext cx="4032448" cy="1944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6275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ΤΟ ΦΙΔΙ</a:t>
            </a:r>
            <a:endParaRPr lang="el-GR" dirty="0"/>
          </a:p>
        </p:txBody>
      </p:sp>
      <p:sp>
        <p:nvSpPr>
          <p:cNvPr id="3" name="Content Placeholder 2"/>
          <p:cNvSpPr>
            <a:spLocks noGrp="1"/>
          </p:cNvSpPr>
          <p:nvPr>
            <p:ph idx="1"/>
          </p:nvPr>
        </p:nvSpPr>
        <p:spPr/>
        <p:txBody>
          <a:bodyPr/>
          <a:lstStyle/>
          <a:p>
            <a:pPr marL="0" indent="0">
              <a:buNone/>
            </a:pPr>
            <a:r>
              <a:rPr lang="el-GR" dirty="0" smtClean="0"/>
              <a:t>Τα φίδια πέφτουν σε βαθύ ύπνο γιατί δεν αντέχουν το κρύο. Συνήθως, κουλουριάζονται κάτω από πέτρες ή βράχους.</a:t>
            </a:r>
          </a:p>
          <a:p>
            <a:pPr marL="0" indent="0">
              <a:buNone/>
            </a:pPr>
            <a:endParaRPr lang="en-GB" dirty="0"/>
          </a:p>
        </p:txBody>
      </p:sp>
      <p:pic>
        <p:nvPicPr>
          <p:cNvPr id="3074" name="Picture 2" descr="C:\Users\Toshiba\Desktop\fidi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59" y="3212976"/>
            <a:ext cx="4705373" cy="29523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6801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ΤΟ ΣΑΛΙΓΚΑΡΙ</a:t>
            </a:r>
            <a:br>
              <a:rPr lang="el-GR" dirty="0" smtClean="0"/>
            </a:br>
            <a:endParaRPr lang="en-GB" dirty="0"/>
          </a:p>
        </p:txBody>
      </p:sp>
      <p:sp>
        <p:nvSpPr>
          <p:cNvPr id="3" name="Content Placeholder 2"/>
          <p:cNvSpPr>
            <a:spLocks noGrp="1"/>
          </p:cNvSpPr>
          <p:nvPr>
            <p:ph idx="1"/>
          </p:nvPr>
        </p:nvSpPr>
        <p:spPr/>
        <p:txBody>
          <a:bodyPr/>
          <a:lstStyle/>
          <a:p>
            <a:pPr marL="0" indent="0">
              <a:buNone/>
            </a:pPr>
            <a:r>
              <a:rPr lang="el-GR" sz="2400" dirty="0" smtClean="0"/>
              <a:t>Τα σαλιγκάρια, κατά την διάρκεια του χειμώνα, πέφτουν σε χειμερία νάρκη σκάβοντας τρύπες στο χώμα και κλείνοντας μπροστά το κέλυφος με μια ειδική ουσία που εκκρίνουν.</a:t>
            </a:r>
          </a:p>
          <a:p>
            <a:pPr marL="0" indent="0">
              <a:buNone/>
            </a:pPr>
            <a:endParaRPr lang="en-GB" dirty="0"/>
          </a:p>
        </p:txBody>
      </p:sp>
      <p:pic>
        <p:nvPicPr>
          <p:cNvPr id="8194" name="Picture 2" descr="C:\Users\Toshiba\Desktop\saligkar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2941260"/>
            <a:ext cx="4659238" cy="2868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42369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475</Words>
  <Application>Microsoft Office PowerPoint</Application>
  <PresentationFormat>On-screen Show (4:3)</PresentationFormat>
  <Paragraphs>31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ΖΩΑ ΣΕ ΧΕΙΜΕΡΙΑ ΝΑΡΚΗ</vt:lpstr>
      <vt:lpstr> Η αρκούδα</vt:lpstr>
      <vt:lpstr>Η ΝΥΧΤΕΡΙΔΑ </vt:lpstr>
      <vt:lpstr>ΤΟ ΠΟΝΤΙΚΙ</vt:lpstr>
      <vt:lpstr>Ο ΣΚΙΟΥΡΟΣ </vt:lpstr>
      <vt:lpstr>Ο ΣΚΑΝΤΖΟΧΟΙΡΟΣ </vt:lpstr>
      <vt:lpstr>Η ΧΕΛΩΝΑ </vt:lpstr>
      <vt:lpstr>ΤΟ ΦΙΔΙ</vt:lpstr>
      <vt:lpstr>ΤΟ ΣΑΛΙΓΚΑΡΙ </vt:lpstr>
      <vt:lpstr>Η ΣΑΛΑΜΑΝΔΡΑ </vt:lpstr>
      <vt:lpstr>Η ΜΟΡΜΟΤΑ </vt:lpstr>
      <vt:lpstr>ΤΟ  ΜΥΡΜΗΓΚΙ </vt:lpstr>
      <vt:lpstr>Ο ΑΣΒΟΣ </vt:lpstr>
      <vt:lpstr>ΤΟ ΡΑΚΟΥΝ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ΖΩΑ ΣΕ ΧΕΙΜΕΡΙΑ ΝΑΡΚΗ</dc:title>
  <dc:creator>Toshiba</dc:creator>
  <cp:lastModifiedBy>Toshiba</cp:lastModifiedBy>
  <cp:revision>9</cp:revision>
  <dcterms:created xsi:type="dcterms:W3CDTF">2021-01-18T22:07:20Z</dcterms:created>
  <dcterms:modified xsi:type="dcterms:W3CDTF">2021-01-18T23:06:32Z</dcterms:modified>
</cp:coreProperties>
</file>