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6" r:id="rId11"/>
    <p:sldId id="263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87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64811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69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731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8311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049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138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532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69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2079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492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316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037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19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507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26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478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D9A606-1702-4FCA-98FB-C9DF1AC9CCF3}" type="datetimeFigureOut">
              <a:rPr lang="el-GR" smtClean="0"/>
              <a:t>20/1/2021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4A9039-84E8-4139-9521-76BFFADDCC4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471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TthmOGp5r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Gb1pWEulGD8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Γράμμα </a:t>
            </a:r>
            <a:r>
              <a:rPr lang="el-GR" dirty="0" err="1" smtClean="0"/>
              <a:t>Χ,χ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Με την παρέα μας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66373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679" y="834623"/>
            <a:ext cx="5728137" cy="520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203" y="760541"/>
            <a:ext cx="5988676" cy="522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48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8324" y="767523"/>
            <a:ext cx="5814008" cy="532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37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6" y="734767"/>
            <a:ext cx="9099035" cy="535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00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7" name="qTthmOGp5r0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23447" y="2498501"/>
            <a:ext cx="4996606" cy="281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82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Gb1pWEulGD8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575775"/>
            <a:ext cx="5202667" cy="292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81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37" y="638175"/>
            <a:ext cx="7934325" cy="558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8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89" y="425003"/>
            <a:ext cx="5265025" cy="35287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13" y="2189394"/>
            <a:ext cx="5782225" cy="401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67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Τι πέταξε κάτω η γάτα;</a:t>
            </a:r>
            <a:br>
              <a:rPr lang="el-GR" dirty="0" smtClean="0"/>
            </a:br>
            <a:r>
              <a:rPr lang="el-GR" sz="2000" dirty="0" smtClean="0"/>
              <a:t>Βρες τις λέξεις που έχουν </a:t>
            </a:r>
            <a:r>
              <a:rPr lang="el-GR" sz="2000" b="1" dirty="0" smtClean="0">
                <a:solidFill>
                  <a:srgbClr val="FF0000"/>
                </a:solidFill>
              </a:rPr>
              <a:t>χ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 smtClean="0"/>
              <a:t>και θα μάθεις</a:t>
            </a:r>
            <a:endParaRPr lang="el-G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7355" y="3498321"/>
            <a:ext cx="1587848" cy="1511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674" y="3498321"/>
            <a:ext cx="1625956" cy="1511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101" y="3523727"/>
            <a:ext cx="1740281" cy="14862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99594" y="3523727"/>
            <a:ext cx="1664065" cy="1448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69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219719" y="784552"/>
            <a:ext cx="5525036" cy="527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363" y="844509"/>
            <a:ext cx="5610969" cy="4989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99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19" y="757398"/>
            <a:ext cx="5705340" cy="52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1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294" y="849110"/>
            <a:ext cx="5644249" cy="524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955" y="786406"/>
            <a:ext cx="6166681" cy="52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41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12</Words>
  <Application>Microsoft Office PowerPoint</Application>
  <PresentationFormat>Widescreen</PresentationFormat>
  <Paragraphs>3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Γράμμα Χ,χ</vt:lpstr>
      <vt:lpstr>PowerPoint Presentation</vt:lpstr>
      <vt:lpstr>PowerPoint Presentation</vt:lpstr>
      <vt:lpstr>Τι πέταξε κάτω η γάτα; Βρες τις λέξεις που έχουν χ και θα μάθεις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Γράμμα Χ,χ</dc:title>
  <dc:creator>Teacher</dc:creator>
  <cp:lastModifiedBy>Teacher</cp:lastModifiedBy>
  <cp:revision>6</cp:revision>
  <dcterms:created xsi:type="dcterms:W3CDTF">2021-01-19T18:03:25Z</dcterms:created>
  <dcterms:modified xsi:type="dcterms:W3CDTF">2021-01-19T22:33:40Z</dcterms:modified>
</cp:coreProperties>
</file>