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72" r:id="rId9"/>
    <p:sldId id="261" r:id="rId10"/>
    <p:sldId id="262" r:id="rId11"/>
    <p:sldId id="266" r:id="rId12"/>
    <p:sldId id="263" r:id="rId13"/>
    <p:sldId id="267" r:id="rId14"/>
    <p:sldId id="273" r:id="rId15"/>
    <p:sldId id="268" r:id="rId16"/>
    <p:sldId id="269" r:id="rId17"/>
    <p:sldId id="270" r:id="rId18"/>
    <p:sldId id="271" r:id="rId1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67251DA-F356-4914-9894-DE6C05A2F025}" type="datetimeFigureOut">
              <a:rPr lang="el-GR" smtClean="0"/>
              <a:t>22/1/2021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9E794AF-F541-4B8D-9EB2-146EA68CDF1A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063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251DA-F356-4914-9894-DE6C05A2F025}" type="datetimeFigureOut">
              <a:rPr lang="el-GR" smtClean="0"/>
              <a:t>22/1/2021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794AF-F541-4B8D-9EB2-146EA68CDF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838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251DA-F356-4914-9894-DE6C05A2F025}" type="datetimeFigureOut">
              <a:rPr lang="el-GR" smtClean="0"/>
              <a:t>22/1/2021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794AF-F541-4B8D-9EB2-146EA68CDF1A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5566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251DA-F356-4914-9894-DE6C05A2F025}" type="datetimeFigureOut">
              <a:rPr lang="el-GR" smtClean="0"/>
              <a:t>22/1/2021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794AF-F541-4B8D-9EB2-146EA68CDF1A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387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251DA-F356-4914-9894-DE6C05A2F025}" type="datetimeFigureOut">
              <a:rPr lang="el-GR" smtClean="0"/>
              <a:t>22/1/2021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794AF-F541-4B8D-9EB2-146EA68CDF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8606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251DA-F356-4914-9894-DE6C05A2F025}" type="datetimeFigureOut">
              <a:rPr lang="el-GR" smtClean="0"/>
              <a:t>22/1/2021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794AF-F541-4B8D-9EB2-146EA68CDF1A}" type="slidenum">
              <a:rPr lang="el-GR" smtClean="0"/>
              <a:t>‹#›</a:t>
            </a:fld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2312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251DA-F356-4914-9894-DE6C05A2F025}" type="datetimeFigureOut">
              <a:rPr lang="el-GR" smtClean="0"/>
              <a:t>22/1/2021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794AF-F541-4B8D-9EB2-146EA68CDF1A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258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251DA-F356-4914-9894-DE6C05A2F025}" type="datetimeFigureOut">
              <a:rPr lang="el-GR" smtClean="0"/>
              <a:t>22/1/2021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794AF-F541-4B8D-9EB2-146EA68CDF1A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85723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251DA-F356-4914-9894-DE6C05A2F025}" type="datetimeFigureOut">
              <a:rPr lang="el-GR" smtClean="0"/>
              <a:t>22/1/2021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794AF-F541-4B8D-9EB2-146EA68CDF1A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8874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251DA-F356-4914-9894-DE6C05A2F025}" type="datetimeFigureOut">
              <a:rPr lang="el-GR" smtClean="0"/>
              <a:t>22/1/2021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794AF-F541-4B8D-9EB2-146EA68CDF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1311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251DA-F356-4914-9894-DE6C05A2F025}" type="datetimeFigureOut">
              <a:rPr lang="el-GR" smtClean="0"/>
              <a:t>22/1/2021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794AF-F541-4B8D-9EB2-146EA68CDF1A}" type="slidenum">
              <a:rPr lang="el-GR" smtClean="0"/>
              <a:t>‹#›</a:t>
            </a:fld>
            <a:endParaRPr lang="el-G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4761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251DA-F356-4914-9894-DE6C05A2F025}" type="datetimeFigureOut">
              <a:rPr lang="el-GR" smtClean="0"/>
              <a:t>22/1/2021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794AF-F541-4B8D-9EB2-146EA68CDF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2971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251DA-F356-4914-9894-DE6C05A2F025}" type="datetimeFigureOut">
              <a:rPr lang="el-GR" smtClean="0"/>
              <a:t>22/1/2021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794AF-F541-4B8D-9EB2-146EA68CDF1A}" type="slidenum">
              <a:rPr lang="el-GR" smtClean="0"/>
              <a:t>‹#›</a:t>
            </a:fld>
            <a:endParaRPr lang="el-G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246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251DA-F356-4914-9894-DE6C05A2F025}" type="datetimeFigureOut">
              <a:rPr lang="el-GR" smtClean="0"/>
              <a:t>22/1/2021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794AF-F541-4B8D-9EB2-146EA68CDF1A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2754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251DA-F356-4914-9894-DE6C05A2F025}" type="datetimeFigureOut">
              <a:rPr lang="el-GR" smtClean="0"/>
              <a:t>22/1/2021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794AF-F541-4B8D-9EB2-146EA68CDF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3452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251DA-F356-4914-9894-DE6C05A2F025}" type="datetimeFigureOut">
              <a:rPr lang="el-GR" smtClean="0"/>
              <a:t>22/1/2021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794AF-F541-4B8D-9EB2-146EA68CDF1A}" type="slidenum">
              <a:rPr lang="el-GR" smtClean="0"/>
              <a:t>‹#›</a:t>
            </a:fld>
            <a:endParaRPr lang="el-G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9443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251DA-F356-4914-9894-DE6C05A2F025}" type="datetimeFigureOut">
              <a:rPr lang="el-GR" smtClean="0"/>
              <a:t>22/1/2021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794AF-F541-4B8D-9EB2-146EA68CDF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11322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67251DA-F356-4914-9894-DE6C05A2F025}" type="datetimeFigureOut">
              <a:rPr lang="el-GR" smtClean="0"/>
              <a:t>22/1/2021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9E794AF-F541-4B8D-9EB2-146EA68CDF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3660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Μέσα Θέρμανσης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Νίκη </a:t>
            </a:r>
            <a:r>
              <a:rPr lang="el-GR" dirty="0" err="1" smtClean="0"/>
              <a:t>Ευαγόρου</a:t>
            </a:r>
            <a:endParaRPr lang="el-GR" dirty="0" smtClean="0"/>
          </a:p>
          <a:p>
            <a:r>
              <a:rPr lang="el-GR" dirty="0" smtClean="0"/>
              <a:t>Νηπιαγωγείο </a:t>
            </a:r>
            <a:r>
              <a:rPr lang="el-GR" dirty="0" err="1" smtClean="0"/>
              <a:t>Ριζοκαρπάσου</a:t>
            </a:r>
            <a:endParaRPr lang="el-GR" dirty="0" smtClean="0"/>
          </a:p>
          <a:p>
            <a:r>
              <a:rPr lang="el-GR" dirty="0" smtClean="0"/>
              <a:t>2020-2021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49615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Θέρμανση Πετρελαίου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8916" y="2647781"/>
            <a:ext cx="4594167" cy="326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42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err="1" smtClean="0"/>
              <a:t>Ενδο-δαπέδια</a:t>
            </a:r>
            <a:r>
              <a:rPr lang="el-GR" dirty="0" smtClean="0"/>
              <a:t> θέρμανση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96338" y="2716654"/>
            <a:ext cx="3999323" cy="299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031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Αερόθερμο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89480" y="3347645"/>
            <a:ext cx="2213040" cy="173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775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Κλιματιστικό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7168" y="2762378"/>
            <a:ext cx="5157663" cy="290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549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10904" y="2439585"/>
            <a:ext cx="10515600" cy="1325563"/>
          </a:xfrm>
        </p:spPr>
        <p:txBody>
          <a:bodyPr/>
          <a:lstStyle/>
          <a:p>
            <a:pPr algn="ctr"/>
            <a:r>
              <a:rPr lang="el-GR" dirty="0" smtClean="0"/>
              <a:t>Πώς λειτουργούν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31198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Με Ξύλα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610222"/>
            <a:ext cx="3419901" cy="34150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1403" y="2774409"/>
            <a:ext cx="4934142" cy="238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186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Με ρεύμα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75009" y="592023"/>
            <a:ext cx="3387951" cy="33879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575" y="637685"/>
            <a:ext cx="3287867" cy="24659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8902" y="4200095"/>
            <a:ext cx="2467401" cy="19345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5842" y="3229668"/>
            <a:ext cx="5351326" cy="301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025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Με πετρέλαιο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36776" y="2534265"/>
            <a:ext cx="4611541" cy="32777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0367" y="2534265"/>
            <a:ext cx="2268175" cy="327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797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Με υγραέριο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7062" y="2557463"/>
            <a:ext cx="3317875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787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201251" cy="661916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Παρατήρηση και περιγραφή της εικόνας</a:t>
            </a:r>
            <a:endParaRPr lang="el-GR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6438" y="1897039"/>
            <a:ext cx="7414694" cy="3862316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>
          <a:xfrm>
            <a:off x="839788" y="1433015"/>
            <a:ext cx="2776869" cy="443597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Ζητούμε από τα παιδιά να παρατηρήσουν και να περιγράψουν την εικόνα.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Πώς νιώθει το κορίτσι στην εικόνα;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Γιατί νομίζεται ότι νιώθει έτσι;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Εσείς τι κάνετε όταν κρυώνετε;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14511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Σημειώνουμε τις απαντήσεις των παιδιών</a:t>
            </a:r>
            <a:endParaRPr lang="el-G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59501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3734" y="242593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smtClean="0"/>
              <a:t>Τα μέσα που χρησιμοποιούμε για να ζεσταθούμε ονομάζονται </a:t>
            </a:r>
            <a:r>
              <a:rPr lang="el-GR" b="1" dirty="0" smtClean="0"/>
              <a:t>Μέσα Θέρμανσης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3740483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Σόμπα με ξύλα</a:t>
            </a:r>
            <a:endParaRPr lang="el-G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7062" y="2557463"/>
            <a:ext cx="3317875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592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Σόμπα υγραερίου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99302" y="2719703"/>
            <a:ext cx="2993395" cy="299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772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Ηλεκτρική σόμπα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41385" y="2661786"/>
            <a:ext cx="3109229" cy="310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607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Σόμπα πετρελαίου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72087" y="3025775"/>
            <a:ext cx="1647825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48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Τζάκι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9436" y="2811438"/>
            <a:ext cx="5713127" cy="275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0111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47</TotalTime>
  <Words>84</Words>
  <Application>Microsoft Office PowerPoint</Application>
  <PresentationFormat>Widescreen</PresentationFormat>
  <Paragraphs>25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Garamond</vt:lpstr>
      <vt:lpstr>Organic</vt:lpstr>
      <vt:lpstr>Μέσα Θέρμανσης</vt:lpstr>
      <vt:lpstr>Παρατήρηση και περιγραφή της εικόνας</vt:lpstr>
      <vt:lpstr>Σημειώνουμε τις απαντήσεις των παιδιών</vt:lpstr>
      <vt:lpstr>Τα μέσα που χρησιμοποιούμε για να ζεσταθούμε ονομάζονται Μέσα Θέρμανσης</vt:lpstr>
      <vt:lpstr>Σόμπα με ξύλα</vt:lpstr>
      <vt:lpstr>Σόμπα υγραερίου</vt:lpstr>
      <vt:lpstr>Ηλεκτρική σόμπα</vt:lpstr>
      <vt:lpstr>Σόμπα πετρελαίου</vt:lpstr>
      <vt:lpstr>Τζάκι</vt:lpstr>
      <vt:lpstr>Θέρμανση Πετρελαίου</vt:lpstr>
      <vt:lpstr>Ενδο-δαπέδια θέρμανση</vt:lpstr>
      <vt:lpstr>Αερόθερμο</vt:lpstr>
      <vt:lpstr>Κλιματιστικό</vt:lpstr>
      <vt:lpstr>Πώς λειτουργούν</vt:lpstr>
      <vt:lpstr>Με Ξύλα</vt:lpstr>
      <vt:lpstr>Με ρεύμα</vt:lpstr>
      <vt:lpstr>Με πετρέλαιο</vt:lpstr>
      <vt:lpstr>Με υγραέριο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Μέσα Θέρμανσης</dc:title>
  <dc:creator>Teacher</dc:creator>
  <cp:lastModifiedBy>Teacher</cp:lastModifiedBy>
  <cp:revision>6</cp:revision>
  <dcterms:created xsi:type="dcterms:W3CDTF">2021-01-21T22:26:55Z</dcterms:created>
  <dcterms:modified xsi:type="dcterms:W3CDTF">2021-01-21T23:13:58Z</dcterms:modified>
</cp:coreProperties>
</file>