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1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8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0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4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E537-9667-47F7-84B7-52B4BC34095E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364B-70A1-4A3B-8BCE-C189A2874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Δασικά καρποφόρα και καρποφόρα δέντρα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4163741"/>
            <a:ext cx="9144000" cy="1655762"/>
          </a:xfrm>
        </p:spPr>
        <p:txBody>
          <a:bodyPr/>
          <a:lstStyle/>
          <a:p>
            <a:r>
              <a:rPr lang="el-GR" dirty="0" smtClean="0"/>
              <a:t>Γεωργία Φραγκίσκου</a:t>
            </a:r>
          </a:p>
          <a:p>
            <a:r>
              <a:rPr lang="el-GR" dirty="0" smtClean="0"/>
              <a:t>Νηπιαγωγείο Ριζοκαρπάσου 2021</a:t>
            </a:r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3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417" y="2389868"/>
            <a:ext cx="4101737" cy="1325563"/>
          </a:xfrm>
        </p:spPr>
        <p:txBody>
          <a:bodyPr/>
          <a:lstStyle/>
          <a:p>
            <a:pPr algn="ctr"/>
            <a:r>
              <a:rPr lang="el-GR" dirty="0" smtClean="0"/>
              <a:t>Καρπός </a:t>
            </a:r>
            <a:br>
              <a:rPr lang="el-GR" dirty="0" smtClean="0"/>
            </a:br>
            <a:r>
              <a:rPr lang="el-GR" dirty="0" smtClean="0"/>
              <a:t>κυπαρισσιού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0" y="365125"/>
            <a:ext cx="8114063" cy="6038373"/>
          </a:xfrm>
        </p:spPr>
      </p:pic>
    </p:spTree>
    <p:extLst>
      <p:ext uri="{BB962C8B-B14F-4D97-AF65-F5344CB8AC3E}">
        <p14:creationId xmlns:p14="http://schemas.microsoft.com/office/powerpoint/2010/main" val="108957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Καρποφόρα δέντρα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Καρποφόρα </a:t>
            </a:r>
            <a:r>
              <a:rPr lang="el-GR" dirty="0" smtClean="0"/>
              <a:t>είναι </a:t>
            </a:r>
            <a:r>
              <a:rPr lang="el-GR" dirty="0" smtClean="0"/>
              <a:t>τα δέντρα που μας δίνουν καρπούς που τους τρώμε και χρειάζονται φροντίδα </a:t>
            </a:r>
            <a:r>
              <a:rPr lang="el-GR" dirty="0" smtClean="0"/>
              <a:t>από </a:t>
            </a:r>
            <a:r>
              <a:rPr lang="el-GR" dirty="0" smtClean="0"/>
              <a:t>τον άνθρωπο . Για παράδειγμα η μηλιά , η πορτοκαλιά, η ελιά , η κερασιά, η αμυγδαλιά , κ 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0570" y="2611936"/>
            <a:ext cx="2405743" cy="1325563"/>
          </a:xfrm>
        </p:spPr>
        <p:txBody>
          <a:bodyPr/>
          <a:lstStyle/>
          <a:p>
            <a:pPr algn="ctr"/>
            <a:r>
              <a:rPr lang="el-GR" dirty="0" smtClean="0"/>
              <a:t>Μηλιά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83" y="431074"/>
            <a:ext cx="9309217" cy="6060689"/>
          </a:xfrm>
        </p:spPr>
      </p:pic>
    </p:spTree>
    <p:extLst>
      <p:ext uri="{BB962C8B-B14F-4D97-AF65-F5344CB8AC3E}">
        <p14:creationId xmlns:p14="http://schemas.microsoft.com/office/powerpoint/2010/main" val="1653724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748" y="2520496"/>
            <a:ext cx="3004458" cy="1325563"/>
          </a:xfrm>
        </p:spPr>
        <p:txBody>
          <a:bodyPr/>
          <a:lstStyle/>
          <a:p>
            <a:pPr algn="ctr"/>
            <a:r>
              <a:rPr lang="el-GR" dirty="0" smtClean="0"/>
              <a:t>Πορτοκαλιά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9" y="449817"/>
            <a:ext cx="8268788" cy="6153517"/>
          </a:xfrm>
        </p:spPr>
      </p:pic>
    </p:spTree>
    <p:extLst>
      <p:ext uri="{BB962C8B-B14F-4D97-AF65-F5344CB8AC3E}">
        <p14:creationId xmlns:p14="http://schemas.microsoft.com/office/powerpoint/2010/main" val="91306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171" y="2533627"/>
            <a:ext cx="2993571" cy="1325563"/>
          </a:xfrm>
        </p:spPr>
        <p:txBody>
          <a:bodyPr/>
          <a:lstStyle/>
          <a:p>
            <a:pPr algn="ctr"/>
            <a:r>
              <a:rPr lang="el-GR" dirty="0" smtClean="0"/>
              <a:t>Κερασιά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74" y="1449977"/>
            <a:ext cx="7273095" cy="4818426"/>
          </a:xfrm>
        </p:spPr>
      </p:pic>
    </p:spTree>
    <p:extLst>
      <p:ext uri="{BB962C8B-B14F-4D97-AF65-F5344CB8AC3E}">
        <p14:creationId xmlns:p14="http://schemas.microsoft.com/office/powerpoint/2010/main" val="2074440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29" y="234497"/>
            <a:ext cx="2667000" cy="1325563"/>
          </a:xfrm>
        </p:spPr>
        <p:txBody>
          <a:bodyPr/>
          <a:lstStyle/>
          <a:p>
            <a:pPr algn="ctr"/>
            <a:r>
              <a:rPr lang="el-GR" dirty="0" smtClean="0"/>
              <a:t>Ελιά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88" y="1690688"/>
            <a:ext cx="8848665" cy="4805236"/>
          </a:xfrm>
        </p:spPr>
      </p:pic>
    </p:spTree>
    <p:extLst>
      <p:ext uri="{BB962C8B-B14F-4D97-AF65-F5344CB8AC3E}">
        <p14:creationId xmlns:p14="http://schemas.microsoft.com/office/powerpoint/2010/main" val="291290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2" y="2598873"/>
            <a:ext cx="4286794" cy="1325563"/>
          </a:xfrm>
        </p:spPr>
        <p:txBody>
          <a:bodyPr/>
          <a:lstStyle/>
          <a:p>
            <a:pPr algn="ctr"/>
            <a:r>
              <a:rPr lang="el-GR" dirty="0"/>
              <a:t>Π</a:t>
            </a:r>
            <a:r>
              <a:rPr lang="el-GR" dirty="0" smtClean="0"/>
              <a:t>ορτοκάλια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77402"/>
            <a:ext cx="5408023" cy="6180598"/>
          </a:xfrm>
        </p:spPr>
      </p:pic>
    </p:spTree>
    <p:extLst>
      <p:ext uri="{BB962C8B-B14F-4D97-AF65-F5344CB8AC3E}">
        <p14:creationId xmlns:p14="http://schemas.microsoft.com/office/powerpoint/2010/main" val="2129635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Μήλα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1450407"/>
            <a:ext cx="6048103" cy="5040087"/>
          </a:xfrm>
        </p:spPr>
      </p:pic>
    </p:spTree>
    <p:extLst>
      <p:ext uri="{BB962C8B-B14F-4D97-AF65-F5344CB8AC3E}">
        <p14:creationId xmlns:p14="http://schemas.microsoft.com/office/powerpoint/2010/main" val="20214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Κεράσια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1346894"/>
            <a:ext cx="6884126" cy="5312160"/>
          </a:xfrm>
        </p:spPr>
      </p:pic>
    </p:spTree>
    <p:extLst>
      <p:ext uri="{BB962C8B-B14F-4D97-AF65-F5344CB8AC3E}">
        <p14:creationId xmlns:p14="http://schemas.microsoft.com/office/powerpoint/2010/main" val="1159961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ελιά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79" y="1494839"/>
            <a:ext cx="9130364" cy="4958211"/>
          </a:xfrm>
        </p:spPr>
      </p:pic>
    </p:spTree>
    <p:extLst>
      <p:ext uri="{BB962C8B-B14F-4D97-AF65-F5344CB8AC3E}">
        <p14:creationId xmlns:p14="http://schemas.microsoft.com/office/powerpoint/2010/main" val="16953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Δασικά δέντρα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Δασικά</a:t>
            </a:r>
            <a:r>
              <a:rPr lang="el-GR" dirty="0" smtClean="0"/>
              <a:t> είναι τα δέντρα που δεν χρειάζονται φροντίδα από τον άνθρωπο και δεν μας δίνουν καρπούς για να τους φάμε</a:t>
            </a:r>
          </a:p>
          <a:p>
            <a:r>
              <a:rPr lang="el-GR" dirty="0" smtClean="0"/>
              <a:t>Τα συναντάμε στα δάση. Για παράδειγμα το έλατο, το πεύκο, το κυπαρίσσι, η βαλανιδιά κ.α.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9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846" y="1854291"/>
            <a:ext cx="3738154" cy="1325563"/>
          </a:xfrm>
        </p:spPr>
        <p:txBody>
          <a:bodyPr/>
          <a:lstStyle/>
          <a:p>
            <a:pPr algn="ctr"/>
            <a:r>
              <a:rPr lang="el-GR" dirty="0" smtClean="0"/>
              <a:t>Έλατο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4" y="770709"/>
            <a:ext cx="8485676" cy="5636471"/>
          </a:xfrm>
        </p:spPr>
      </p:pic>
    </p:spTree>
    <p:extLst>
      <p:ext uri="{BB962C8B-B14F-4D97-AF65-F5344CB8AC3E}">
        <p14:creationId xmlns:p14="http://schemas.microsoft.com/office/powerpoint/2010/main" val="276170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7530" y="2389868"/>
            <a:ext cx="3960223" cy="1325563"/>
          </a:xfrm>
        </p:spPr>
        <p:txBody>
          <a:bodyPr/>
          <a:lstStyle/>
          <a:p>
            <a:pPr algn="ctr"/>
            <a:r>
              <a:rPr lang="el-GR" dirty="0" smtClean="0"/>
              <a:t>Πεύκος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11" y="667734"/>
            <a:ext cx="7493169" cy="5576312"/>
          </a:xfrm>
        </p:spPr>
      </p:pic>
    </p:spTree>
    <p:extLst>
      <p:ext uri="{BB962C8B-B14F-4D97-AF65-F5344CB8AC3E}">
        <p14:creationId xmlns:p14="http://schemas.microsoft.com/office/powerpoint/2010/main" val="333771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98" y="2546622"/>
            <a:ext cx="5266509" cy="1325563"/>
          </a:xfrm>
        </p:spPr>
        <p:txBody>
          <a:bodyPr/>
          <a:lstStyle/>
          <a:p>
            <a:pPr algn="ctr"/>
            <a:r>
              <a:rPr lang="el-GR" dirty="0" smtClean="0"/>
              <a:t>Κυπαρίσσι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8" y="365125"/>
            <a:ext cx="4428308" cy="5950539"/>
          </a:xfrm>
        </p:spPr>
      </p:pic>
    </p:spTree>
    <p:extLst>
      <p:ext uri="{BB962C8B-B14F-4D97-AF65-F5344CB8AC3E}">
        <p14:creationId xmlns:p14="http://schemas.microsoft.com/office/powerpoint/2010/main" val="361069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749" y="2834005"/>
            <a:ext cx="2941320" cy="1325563"/>
          </a:xfrm>
        </p:spPr>
        <p:txBody>
          <a:bodyPr/>
          <a:lstStyle/>
          <a:p>
            <a:pPr algn="ctr"/>
            <a:r>
              <a:rPr lang="el-GR" dirty="0" smtClean="0"/>
              <a:t>Βελανιδιά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60" y="1690688"/>
            <a:ext cx="8303356" cy="4365958"/>
          </a:xfrm>
        </p:spPr>
      </p:pic>
    </p:spTree>
    <p:extLst>
      <p:ext uri="{BB962C8B-B14F-4D97-AF65-F5344CB8AC3E}">
        <p14:creationId xmlns:p14="http://schemas.microsoft.com/office/powerpoint/2010/main" val="329294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1406" y="2572748"/>
            <a:ext cx="4012474" cy="1325563"/>
          </a:xfrm>
        </p:spPr>
        <p:txBody>
          <a:bodyPr/>
          <a:lstStyle/>
          <a:p>
            <a:pPr algn="ctr"/>
            <a:r>
              <a:rPr lang="el-GR" dirty="0" smtClean="0"/>
              <a:t>Καρπός πεύκου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993596"/>
            <a:ext cx="7432765" cy="5531361"/>
          </a:xfrm>
        </p:spPr>
      </p:pic>
    </p:spTree>
    <p:extLst>
      <p:ext uri="{BB962C8B-B14F-4D97-AF65-F5344CB8AC3E}">
        <p14:creationId xmlns:p14="http://schemas.microsoft.com/office/powerpoint/2010/main" val="393055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97" y="2272302"/>
            <a:ext cx="3973286" cy="1325563"/>
          </a:xfrm>
        </p:spPr>
        <p:txBody>
          <a:bodyPr/>
          <a:lstStyle/>
          <a:p>
            <a:pPr algn="ctr"/>
            <a:r>
              <a:rPr lang="el-GR" dirty="0" smtClean="0"/>
              <a:t>Καρπός ελάτου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692" y="260738"/>
            <a:ext cx="3116036" cy="6431818"/>
          </a:xfrm>
        </p:spPr>
      </p:pic>
    </p:spTree>
    <p:extLst>
      <p:ext uri="{BB962C8B-B14F-4D97-AF65-F5344CB8AC3E}">
        <p14:creationId xmlns:p14="http://schemas.microsoft.com/office/powerpoint/2010/main" val="347375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Καρπός βελανιδιάς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92" y="1959430"/>
            <a:ext cx="8438016" cy="4219008"/>
          </a:xfrm>
        </p:spPr>
      </p:pic>
    </p:spTree>
    <p:extLst>
      <p:ext uri="{BB962C8B-B14F-4D97-AF65-F5344CB8AC3E}">
        <p14:creationId xmlns:p14="http://schemas.microsoft.com/office/powerpoint/2010/main" val="80492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110</Words>
  <Application>Microsoft Office PowerPoint</Application>
  <PresentationFormat>Widescreen</PresentationFormat>
  <Paragraphs>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Δασικά καρποφόρα και καρποφόρα δέντρα</vt:lpstr>
      <vt:lpstr>Δασικά δέντρα</vt:lpstr>
      <vt:lpstr>Έλατο</vt:lpstr>
      <vt:lpstr>Πεύκος</vt:lpstr>
      <vt:lpstr>Κυπαρίσσι</vt:lpstr>
      <vt:lpstr>Βελανιδιά</vt:lpstr>
      <vt:lpstr>Καρπός πεύκου</vt:lpstr>
      <vt:lpstr>Καρπός ελάτου</vt:lpstr>
      <vt:lpstr>Καρπός βελανιδιάς</vt:lpstr>
      <vt:lpstr>Καρπός  κυπαρισσιού</vt:lpstr>
      <vt:lpstr>Καρποφόρα δέντρα</vt:lpstr>
      <vt:lpstr>Μηλιά</vt:lpstr>
      <vt:lpstr>Πορτοκαλιά</vt:lpstr>
      <vt:lpstr>Κερασιά</vt:lpstr>
      <vt:lpstr>Ελιά </vt:lpstr>
      <vt:lpstr>Πορτοκάλια</vt:lpstr>
      <vt:lpstr>Μήλα</vt:lpstr>
      <vt:lpstr>Κεράσια</vt:lpstr>
      <vt:lpstr>ελιά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Δασικά καρποφόρα και καρποφόρα δέντρα</dc:title>
  <dc:creator>Teacher</dc:creator>
  <cp:lastModifiedBy>Teacher</cp:lastModifiedBy>
  <cp:revision>8</cp:revision>
  <dcterms:created xsi:type="dcterms:W3CDTF">2021-02-08T19:07:29Z</dcterms:created>
  <dcterms:modified xsi:type="dcterms:W3CDTF">2021-02-09T20:08:18Z</dcterms:modified>
</cp:coreProperties>
</file>