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8CB7F9-CBCA-4750-BECD-E15A7D63E59E}"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532363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CB7F9-CBCA-4750-BECD-E15A7D63E59E}"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51005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E8CB7F9-CBCA-4750-BECD-E15A7D63E59E}" type="datetimeFigureOut">
              <a:rPr lang="en-US" smtClean="0"/>
              <a:t>10/3/2021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1133826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8CB7F9-CBCA-4750-BECD-E15A7D63E59E}" type="datetimeFigureOut">
              <a:rPr lang="en-US" smtClean="0"/>
              <a:t>10/3/2021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168708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E8CB7F9-CBCA-4750-BECD-E15A7D63E59E}" type="datetimeFigureOut">
              <a:rPr lang="en-US" smtClean="0"/>
              <a:t>10/3/2021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3C22E8C-F194-4364-A2DB-918E089CF981}" type="slidenum">
              <a:rPr lang="en-US" smtClean="0"/>
              <a:t>‹#›</a:t>
            </a:fld>
            <a:endParaRPr lang="en-US"/>
          </a:p>
        </p:txBody>
      </p:sp>
    </p:spTree>
    <p:extLst>
      <p:ext uri="{BB962C8B-B14F-4D97-AF65-F5344CB8AC3E}">
        <p14:creationId xmlns:p14="http://schemas.microsoft.com/office/powerpoint/2010/main" val="35968969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8CB7F9-CBCA-4750-BECD-E15A7D63E59E}"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100652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8CB7F9-CBCA-4750-BECD-E15A7D63E59E}" type="datetimeFigureOut">
              <a:rPr lang="en-US" smtClean="0"/>
              <a:t>10/3/2021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310708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8CB7F9-CBCA-4750-BECD-E15A7D63E59E}" type="datetimeFigureOut">
              <a:rPr lang="en-US" smtClean="0"/>
              <a:t>10/3/2021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2751332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CB7F9-CBCA-4750-BECD-E15A7D63E59E}" type="datetimeFigureOut">
              <a:rPr lang="en-US" smtClean="0"/>
              <a:t>10/3/2021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2590958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8CB7F9-CBCA-4750-BECD-E15A7D63E59E}"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299071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8CB7F9-CBCA-4750-BECD-E15A7D63E59E}" type="datetimeFigureOut">
              <a:rPr lang="en-US" smtClean="0"/>
              <a:t>10/3/2021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22E8C-F194-4364-A2DB-918E089CF981}" type="slidenum">
              <a:rPr lang="en-US" smtClean="0"/>
              <a:t>‹#›</a:t>
            </a:fld>
            <a:endParaRPr lang="en-US"/>
          </a:p>
        </p:txBody>
      </p:sp>
    </p:spTree>
    <p:extLst>
      <p:ext uri="{BB962C8B-B14F-4D97-AF65-F5344CB8AC3E}">
        <p14:creationId xmlns:p14="http://schemas.microsoft.com/office/powerpoint/2010/main" val="338004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E8CB7F9-CBCA-4750-BECD-E15A7D63E59E}" type="datetimeFigureOut">
              <a:rPr lang="en-US" smtClean="0"/>
              <a:t>10/3/2021</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3C22E8C-F194-4364-A2DB-918E089CF981}" type="slidenum">
              <a:rPr lang="en-US" smtClean="0"/>
              <a:t>‹#›</a:t>
            </a:fld>
            <a:endParaRPr lang="en-US"/>
          </a:p>
        </p:txBody>
      </p:sp>
    </p:spTree>
    <p:extLst>
      <p:ext uri="{BB962C8B-B14F-4D97-AF65-F5344CB8AC3E}">
        <p14:creationId xmlns:p14="http://schemas.microsoft.com/office/powerpoint/2010/main" val="46749734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lxcyCn3zxQw"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Η ιστορία του Αρλεκίνου</a:t>
            </a:r>
            <a:endParaRPr lang="en-US" dirty="0"/>
          </a:p>
        </p:txBody>
      </p:sp>
      <p:sp>
        <p:nvSpPr>
          <p:cNvPr id="3" name="Subtitle 2"/>
          <p:cNvSpPr>
            <a:spLocks noGrp="1"/>
          </p:cNvSpPr>
          <p:nvPr>
            <p:ph type="subTitle" idx="1"/>
          </p:nvPr>
        </p:nvSpPr>
        <p:spPr/>
        <p:txBody>
          <a:bodyPr/>
          <a:lstStyle/>
          <a:p>
            <a:r>
              <a:rPr lang="el-GR" dirty="0" smtClean="0"/>
              <a:t>Δημόσιο Νηπιαγωγείο Ριζοκαρπάσου</a:t>
            </a:r>
          </a:p>
          <a:p>
            <a:r>
              <a:rPr lang="el-GR" dirty="0" smtClean="0"/>
              <a:t>ΣΧ.ΧΡ. 2020-21</a:t>
            </a:r>
          </a:p>
          <a:p>
            <a:r>
              <a:rPr lang="el-GR" dirty="0" smtClean="0"/>
              <a:t>Νίκη Ευαγόρου</a:t>
            </a:r>
            <a:endParaRPr lang="en-US" dirty="0"/>
          </a:p>
        </p:txBody>
      </p:sp>
    </p:spTree>
    <p:extLst>
      <p:ext uri="{BB962C8B-B14F-4D97-AF65-F5344CB8AC3E}">
        <p14:creationId xmlns:p14="http://schemas.microsoft.com/office/powerpoint/2010/main" val="206240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783" y="284176"/>
            <a:ext cx="9785216" cy="1139675"/>
          </a:xfrm>
        </p:spPr>
        <p:txBody>
          <a:bodyPr>
            <a:normAutofit/>
          </a:bodyPr>
          <a:lstStyle/>
          <a:p>
            <a:r>
              <a:rPr lang="el-GR" dirty="0" smtClean="0"/>
              <a:t>Η ΙΣΤΟΡΙΑ ΤΟΥ ΑΡΛΕΚΙΝΟΥ </a:t>
            </a:r>
            <a:r>
              <a:rPr lang="el-GR" sz="2000" dirty="0" smtClean="0"/>
              <a:t>ΑΠΟ ΤΗΝ ΤΑΝΙΑ ΜΑΝΕΣΗ</a:t>
            </a:r>
            <a:endParaRPr lang="en-US" sz="2000" dirty="0"/>
          </a:p>
        </p:txBody>
      </p:sp>
      <p:pic>
        <p:nvPicPr>
          <p:cNvPr id="4" name="lxcyCn3zxQw"/>
          <p:cNvPicPr>
            <a:picLocks noGrp="1" noRot="1" noChangeAspect="1"/>
          </p:cNvPicPr>
          <p:nvPr>
            <p:ph idx="1"/>
            <a:videoFile r:link="rId1"/>
          </p:nvPr>
        </p:nvPicPr>
        <p:blipFill>
          <a:blip r:embed="rId3"/>
          <a:stretch>
            <a:fillRect/>
          </a:stretch>
        </p:blipFill>
        <p:spPr>
          <a:xfrm>
            <a:off x="1354725" y="1319349"/>
            <a:ext cx="9632274" cy="5417751"/>
          </a:xfrm>
          <a:prstGeom prst="rect">
            <a:avLst/>
          </a:prstGeom>
        </p:spPr>
      </p:pic>
    </p:spTree>
    <p:extLst>
      <p:ext uri="{BB962C8B-B14F-4D97-AF65-F5344CB8AC3E}">
        <p14:creationId xmlns:p14="http://schemas.microsoft.com/office/powerpoint/2010/main" val="431884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ΔΡΑΣΤΗΡΙΟΤΗΤΕΣ ΓΙΑ ΤΑ ΠΑΙΔΙΑ</a:t>
            </a:r>
            <a:endParaRPr lang="en-US" dirty="0"/>
          </a:p>
        </p:txBody>
      </p:sp>
      <p:sp>
        <p:nvSpPr>
          <p:cNvPr id="3" name="Content Placeholder 2"/>
          <p:cNvSpPr>
            <a:spLocks noGrp="1"/>
          </p:cNvSpPr>
          <p:nvPr>
            <p:ph idx="1"/>
          </p:nvPr>
        </p:nvSpPr>
        <p:spPr/>
        <p:txBody>
          <a:bodyPr/>
          <a:lstStyle/>
          <a:p>
            <a:r>
              <a:rPr lang="el-GR" dirty="0" smtClean="0"/>
              <a:t>1. Πάρτε ένα κομμάτι χαρτί και φτιάξτε, σε όλο το χαρτί μεγάλες πλάγιες γραμμές πρώτα από δεξιά προς τα αριστερά και μετά από αριστερά προς τα δεξιά. Στην συνέχεια πάρτε τα χρωματιστά σας μολύβια και χρωματίστε τους ρόμβους που σχηματίστηκαν με διαφορετικά χρώματα όπως τη στολή του Αρλεκίνου.</a:t>
            </a:r>
            <a:endParaRPr lang="en-US" dirty="0"/>
          </a:p>
        </p:txBody>
      </p:sp>
      <p:pic>
        <p:nvPicPr>
          <p:cNvPr id="4" name="Picture 3"/>
          <p:cNvPicPr>
            <a:picLocks noChangeAspect="1"/>
          </p:cNvPicPr>
          <p:nvPr/>
        </p:nvPicPr>
        <p:blipFill>
          <a:blip r:embed="rId2"/>
          <a:stretch>
            <a:fillRect/>
          </a:stretch>
        </p:blipFill>
        <p:spPr>
          <a:xfrm>
            <a:off x="3047040" y="3504234"/>
            <a:ext cx="2048434" cy="2932430"/>
          </a:xfrm>
          <a:prstGeom prst="rect">
            <a:avLst/>
          </a:prstGeom>
        </p:spPr>
      </p:pic>
    </p:spTree>
    <p:extLst>
      <p:ext uri="{BB962C8B-B14F-4D97-AF65-F5344CB8AC3E}">
        <p14:creationId xmlns:p14="http://schemas.microsoft.com/office/powerpoint/2010/main" val="199905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t>ΔΡΑΣΤΗΡΙΟΤΗΤΕΣ ΓΙΑ ΤΑ ΠΑΙΔΙΑ</a:t>
            </a:r>
            <a:endParaRPr lang="en-US" dirty="0"/>
          </a:p>
        </p:txBody>
      </p:sp>
      <p:sp>
        <p:nvSpPr>
          <p:cNvPr id="3" name="Content Placeholder 2"/>
          <p:cNvSpPr>
            <a:spLocks noGrp="1"/>
          </p:cNvSpPr>
          <p:nvPr>
            <p:ph idx="1"/>
          </p:nvPr>
        </p:nvSpPr>
        <p:spPr/>
        <p:txBody>
          <a:bodyPr/>
          <a:lstStyle/>
          <a:p>
            <a:r>
              <a:rPr lang="el-GR" dirty="0" smtClean="0"/>
              <a:t>2. Σε ένα κομμάτι χαρτί φτιάξτε 2 κύκλους. Στον 1</a:t>
            </a:r>
            <a:r>
              <a:rPr lang="el-GR" baseline="30000" dirty="0" smtClean="0"/>
              <a:t>ο</a:t>
            </a:r>
            <a:r>
              <a:rPr lang="el-GR" dirty="0" smtClean="0"/>
              <a:t> κύκλο θα ζωγραφίσετε πως αισθανόταν ο Αρλεκίνος στην αρχή του παραμυθιού και στο 2</a:t>
            </a:r>
            <a:r>
              <a:rPr lang="el-GR" baseline="30000" dirty="0" smtClean="0"/>
              <a:t>ο</a:t>
            </a:r>
            <a:r>
              <a:rPr lang="el-GR" dirty="0" smtClean="0"/>
              <a:t> κύκλο πως αισθανόταν όταν η μητέρα του, του έδωσε τη στολή.</a:t>
            </a:r>
          </a:p>
          <a:p>
            <a:endParaRPr lang="en-US" dirty="0"/>
          </a:p>
        </p:txBody>
      </p:sp>
      <p:pic>
        <p:nvPicPr>
          <p:cNvPr id="5" name="Picture 4"/>
          <p:cNvPicPr>
            <a:picLocks noChangeAspect="1"/>
          </p:cNvPicPr>
          <p:nvPr/>
        </p:nvPicPr>
        <p:blipFill>
          <a:blip r:embed="rId2"/>
          <a:stretch>
            <a:fillRect/>
          </a:stretch>
        </p:blipFill>
        <p:spPr>
          <a:xfrm>
            <a:off x="3783810" y="3141471"/>
            <a:ext cx="4622298" cy="3295193"/>
          </a:xfrm>
          <a:prstGeom prst="rect">
            <a:avLst/>
          </a:prstGeom>
        </p:spPr>
      </p:pic>
    </p:spTree>
    <p:extLst>
      <p:ext uri="{BB962C8B-B14F-4D97-AF65-F5344CB8AC3E}">
        <p14:creationId xmlns:p14="http://schemas.microsoft.com/office/powerpoint/2010/main" val="1071594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29</TotalTime>
  <Words>119</Words>
  <Application>Microsoft Office PowerPoint</Application>
  <PresentationFormat>Widescreen</PresentationFormat>
  <Paragraphs>9</Paragraphs>
  <Slides>4</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Corbel</vt:lpstr>
      <vt:lpstr>Wingdings</vt:lpstr>
      <vt:lpstr>Banded</vt:lpstr>
      <vt:lpstr>Η ιστορία του Αρλεκίνου</vt:lpstr>
      <vt:lpstr>Η ΙΣΤΟΡΙΑ ΤΟΥ ΑΡΛΕΚΙΝΟΥ ΑΠΟ ΤΗΝ ΤΑΝΙΑ ΜΑΝΕΣΗ</vt:lpstr>
      <vt:lpstr>ΔΡΑΣΤΗΡΙΟΤΗΤΕΣ ΓΙΑ ΤΑ ΠΑΙΔΙΑ</vt:lpstr>
      <vt:lpstr>ΔΡΑΣΤΗΡΙΟΤΗΤΕΣ ΓΙΑ ΤΑ ΠΑΙΔΙΑ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ιστορία του Αρλεκίνου</dc:title>
  <dc:creator>Teacher</dc:creator>
  <cp:lastModifiedBy>Teacher</cp:lastModifiedBy>
  <cp:revision>3</cp:revision>
  <dcterms:created xsi:type="dcterms:W3CDTF">2021-03-10T07:18:30Z</dcterms:created>
  <dcterms:modified xsi:type="dcterms:W3CDTF">2021-03-10T07:48:06Z</dcterms:modified>
</cp:coreProperties>
</file>