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9"/>
  </p:notesMasterIdLst>
  <p:sldIdLst>
    <p:sldId id="256" r:id="rId2"/>
    <p:sldId id="262" r:id="rId3"/>
    <p:sldId id="257"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86449" autoAdjust="0"/>
  </p:normalViewPr>
  <p:slideViewPr>
    <p:cSldViewPr snapToGrid="0">
      <p:cViewPr>
        <p:scale>
          <a:sx n="66" d="100"/>
          <a:sy n="66" d="100"/>
        </p:scale>
        <p:origin x="797" y="230"/>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7T12:31:37.616"/>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B088D-66A4-4FFC-A23D-F438A8BE05D5}" type="datetimeFigureOut">
              <a:rPr lang="en-GB" smtClean="0"/>
              <a:t>17/03/2021</a:t>
            </a:fld>
            <a:endParaRPr lang="en-GB"/>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62701-66C8-4BA9-ABF3-EE8D8FB95041}" type="slidenum">
              <a:rPr lang="en-GB" smtClean="0"/>
              <a:t>‹#›</a:t>
            </a:fld>
            <a:endParaRPr lang="en-GB"/>
          </a:p>
        </p:txBody>
      </p:sp>
    </p:spTree>
    <p:extLst>
      <p:ext uri="{BB962C8B-B14F-4D97-AF65-F5344CB8AC3E}">
        <p14:creationId xmlns:p14="http://schemas.microsoft.com/office/powerpoint/2010/main" val="418661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5D62701-66C8-4BA9-ABF3-EE8D8FB95041}" type="slidenum">
              <a:rPr lang="en-GB" smtClean="0"/>
              <a:t>1</a:t>
            </a:fld>
            <a:endParaRPr lang="en-GB"/>
          </a:p>
        </p:txBody>
      </p:sp>
    </p:spTree>
    <p:extLst>
      <p:ext uri="{BB962C8B-B14F-4D97-AF65-F5344CB8AC3E}">
        <p14:creationId xmlns:p14="http://schemas.microsoft.com/office/powerpoint/2010/main" val="124857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5D62701-66C8-4BA9-ABF3-EE8D8FB95041}" type="slidenum">
              <a:rPr lang="en-GB" smtClean="0"/>
              <a:t>4</a:t>
            </a:fld>
            <a:endParaRPr lang="en-GB"/>
          </a:p>
        </p:txBody>
      </p:sp>
    </p:spTree>
    <p:extLst>
      <p:ext uri="{BB962C8B-B14F-4D97-AF65-F5344CB8AC3E}">
        <p14:creationId xmlns:p14="http://schemas.microsoft.com/office/powerpoint/2010/main" val="95198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Δίνουμε τις οδηγίες και τα παιδιά με  βοήθεια των </a:t>
            </a:r>
            <a:r>
              <a:rPr lang="el-GR" dirty="0" err="1"/>
              <a:t>οικίων</a:t>
            </a:r>
            <a:r>
              <a:rPr lang="el-GR" dirty="0"/>
              <a:t> τους φτιάχνουν την κυρά Σαρακοστή στο σπίτι φέτος!</a:t>
            </a:r>
            <a:endParaRPr lang="en-GB" dirty="0"/>
          </a:p>
        </p:txBody>
      </p:sp>
      <p:sp>
        <p:nvSpPr>
          <p:cNvPr id="4" name="Θέση αριθμού διαφάνειας 3"/>
          <p:cNvSpPr>
            <a:spLocks noGrp="1"/>
          </p:cNvSpPr>
          <p:nvPr>
            <p:ph type="sldNum" sz="quarter" idx="5"/>
          </p:nvPr>
        </p:nvSpPr>
        <p:spPr/>
        <p:txBody>
          <a:bodyPr/>
          <a:lstStyle/>
          <a:p>
            <a:fld id="{05D62701-66C8-4BA9-ABF3-EE8D8FB95041}" type="slidenum">
              <a:rPr lang="en-GB" smtClean="0"/>
              <a:t>7</a:t>
            </a:fld>
            <a:endParaRPr lang="en-GB"/>
          </a:p>
        </p:txBody>
      </p:sp>
    </p:spTree>
    <p:extLst>
      <p:ext uri="{BB962C8B-B14F-4D97-AF65-F5344CB8AC3E}">
        <p14:creationId xmlns:p14="http://schemas.microsoft.com/office/powerpoint/2010/main" val="2782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628650" y="4736883"/>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630936" y="448056"/>
            <a:ext cx="7886700" cy="4069080"/>
          </a:xfrm>
        </p:spPr>
        <p:txBody>
          <a:bodyPr anchor="b">
            <a:no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630936" y="4983480"/>
            <a:ext cx="7886700" cy="1124712"/>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3/17/2021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725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7819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628651"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1187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28650" y="1929384"/>
            <a:ext cx="7886700" cy="4251960"/>
          </a:xfrm>
        </p:spPr>
        <p:txBody>
          <a:bodyPr>
            <a:normAutofit/>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628649" y="1709928"/>
            <a:ext cx="7886700" cy="27432"/>
          </a:xfrm>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7432"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6111" y="10802"/>
                  <a:pt x="7886030" y="18406"/>
                  <a:pt x="7886700" y="27432"/>
                </a:cubicBezTo>
                <a:cubicBezTo>
                  <a:pt x="7637258" y="17142"/>
                  <a:pt x="7575695" y="16729"/>
                  <a:pt x="7308342" y="27432"/>
                </a:cubicBezTo>
                <a:cubicBezTo>
                  <a:pt x="7040989" y="38135"/>
                  <a:pt x="7003134" y="44021"/>
                  <a:pt x="6887718" y="27432"/>
                </a:cubicBezTo>
                <a:cubicBezTo>
                  <a:pt x="6772302" y="10843"/>
                  <a:pt x="6488136" y="58247"/>
                  <a:pt x="6230493" y="27432"/>
                </a:cubicBezTo>
                <a:cubicBezTo>
                  <a:pt x="5972851" y="-3383"/>
                  <a:pt x="5929971" y="35622"/>
                  <a:pt x="5731002" y="27432"/>
                </a:cubicBezTo>
                <a:cubicBezTo>
                  <a:pt x="5532033" y="19242"/>
                  <a:pt x="5381360" y="28708"/>
                  <a:pt x="5073777" y="27432"/>
                </a:cubicBezTo>
                <a:cubicBezTo>
                  <a:pt x="4766194" y="26156"/>
                  <a:pt x="4713365" y="29311"/>
                  <a:pt x="4416552" y="27432"/>
                </a:cubicBezTo>
                <a:cubicBezTo>
                  <a:pt x="4119740" y="25553"/>
                  <a:pt x="3915304" y="28418"/>
                  <a:pt x="3759327" y="27432"/>
                </a:cubicBezTo>
                <a:cubicBezTo>
                  <a:pt x="3603351" y="26446"/>
                  <a:pt x="3375414" y="21218"/>
                  <a:pt x="3102102" y="27432"/>
                </a:cubicBezTo>
                <a:cubicBezTo>
                  <a:pt x="2828791" y="33646"/>
                  <a:pt x="2795766" y="19461"/>
                  <a:pt x="2523744" y="27432"/>
                </a:cubicBezTo>
                <a:cubicBezTo>
                  <a:pt x="2251722" y="35403"/>
                  <a:pt x="1947642" y="32293"/>
                  <a:pt x="1787652" y="27432"/>
                </a:cubicBezTo>
                <a:cubicBezTo>
                  <a:pt x="1627662" y="22571"/>
                  <a:pt x="1413335" y="29665"/>
                  <a:pt x="1130427" y="27432"/>
                </a:cubicBezTo>
                <a:cubicBezTo>
                  <a:pt x="847520" y="25199"/>
                  <a:pt x="292942" y="-13628"/>
                  <a:pt x="0" y="27432"/>
                </a:cubicBezTo>
                <a:cubicBezTo>
                  <a:pt x="586" y="19291"/>
                  <a:pt x="-218" y="13009"/>
                  <a:pt x="0" y="0"/>
                </a:cubicBezTo>
                <a:close/>
              </a:path>
              <a:path w="7886700" h="27432"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5340" y="10164"/>
                  <a:pt x="7886783" y="19377"/>
                  <a:pt x="7886700" y="27432"/>
                </a:cubicBezTo>
                <a:cubicBezTo>
                  <a:pt x="7752936" y="37838"/>
                  <a:pt x="7671143" y="22240"/>
                  <a:pt x="7466076" y="27432"/>
                </a:cubicBezTo>
                <a:cubicBezTo>
                  <a:pt x="7261009" y="32624"/>
                  <a:pt x="7039949" y="45892"/>
                  <a:pt x="6651117" y="27432"/>
                </a:cubicBezTo>
                <a:cubicBezTo>
                  <a:pt x="6262285" y="8972"/>
                  <a:pt x="6379660" y="21432"/>
                  <a:pt x="6151626" y="27432"/>
                </a:cubicBezTo>
                <a:cubicBezTo>
                  <a:pt x="5923592" y="33432"/>
                  <a:pt x="5816137" y="49453"/>
                  <a:pt x="5494401" y="27432"/>
                </a:cubicBezTo>
                <a:cubicBezTo>
                  <a:pt x="5172665" y="5411"/>
                  <a:pt x="5022009" y="14146"/>
                  <a:pt x="4679442" y="27432"/>
                </a:cubicBezTo>
                <a:cubicBezTo>
                  <a:pt x="4336875" y="40718"/>
                  <a:pt x="4169241" y="-4552"/>
                  <a:pt x="4022217" y="27432"/>
                </a:cubicBezTo>
                <a:cubicBezTo>
                  <a:pt x="3875193" y="59416"/>
                  <a:pt x="3723776" y="46198"/>
                  <a:pt x="3601593" y="27432"/>
                </a:cubicBezTo>
                <a:cubicBezTo>
                  <a:pt x="3479410" y="8666"/>
                  <a:pt x="3283834" y="20447"/>
                  <a:pt x="3102102" y="27432"/>
                </a:cubicBezTo>
                <a:cubicBezTo>
                  <a:pt x="2920370" y="34417"/>
                  <a:pt x="2467386" y="35404"/>
                  <a:pt x="2287143" y="27432"/>
                </a:cubicBezTo>
                <a:cubicBezTo>
                  <a:pt x="2106900" y="19460"/>
                  <a:pt x="1798848" y="59556"/>
                  <a:pt x="1629918" y="27432"/>
                </a:cubicBezTo>
                <a:cubicBezTo>
                  <a:pt x="1460989" y="-4692"/>
                  <a:pt x="1324115" y="34913"/>
                  <a:pt x="1130427" y="27432"/>
                </a:cubicBezTo>
                <a:cubicBezTo>
                  <a:pt x="936739" y="19951"/>
                  <a:pt x="302034" y="30143"/>
                  <a:pt x="0" y="27432"/>
                </a:cubicBezTo>
                <a:cubicBezTo>
                  <a:pt x="-383" y="21019"/>
                  <a:pt x="-503" y="1243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23012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630936" y="448056"/>
            <a:ext cx="7886700" cy="4069080"/>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630936" y="4983480"/>
            <a:ext cx="7886700" cy="1124712"/>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628650" y="4736883"/>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00406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628650" y="1929384"/>
            <a:ext cx="38862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4629150" y="1929384"/>
            <a:ext cx="38862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628649" y="1709928"/>
            <a:ext cx="7886700" cy="27432"/>
          </a:xfrm>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7432"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6111" y="10802"/>
                  <a:pt x="7886030" y="18406"/>
                  <a:pt x="7886700" y="27432"/>
                </a:cubicBezTo>
                <a:cubicBezTo>
                  <a:pt x="7637258" y="17142"/>
                  <a:pt x="7575695" y="16729"/>
                  <a:pt x="7308342" y="27432"/>
                </a:cubicBezTo>
                <a:cubicBezTo>
                  <a:pt x="7040989" y="38135"/>
                  <a:pt x="7003134" y="44021"/>
                  <a:pt x="6887718" y="27432"/>
                </a:cubicBezTo>
                <a:cubicBezTo>
                  <a:pt x="6772302" y="10843"/>
                  <a:pt x="6488136" y="58247"/>
                  <a:pt x="6230493" y="27432"/>
                </a:cubicBezTo>
                <a:cubicBezTo>
                  <a:pt x="5972851" y="-3383"/>
                  <a:pt x="5929971" y="35622"/>
                  <a:pt x="5731002" y="27432"/>
                </a:cubicBezTo>
                <a:cubicBezTo>
                  <a:pt x="5532033" y="19242"/>
                  <a:pt x="5381360" y="28708"/>
                  <a:pt x="5073777" y="27432"/>
                </a:cubicBezTo>
                <a:cubicBezTo>
                  <a:pt x="4766194" y="26156"/>
                  <a:pt x="4713365" y="29311"/>
                  <a:pt x="4416552" y="27432"/>
                </a:cubicBezTo>
                <a:cubicBezTo>
                  <a:pt x="4119740" y="25553"/>
                  <a:pt x="3915304" y="28418"/>
                  <a:pt x="3759327" y="27432"/>
                </a:cubicBezTo>
                <a:cubicBezTo>
                  <a:pt x="3603351" y="26446"/>
                  <a:pt x="3375414" y="21218"/>
                  <a:pt x="3102102" y="27432"/>
                </a:cubicBezTo>
                <a:cubicBezTo>
                  <a:pt x="2828791" y="33646"/>
                  <a:pt x="2795766" y="19461"/>
                  <a:pt x="2523744" y="27432"/>
                </a:cubicBezTo>
                <a:cubicBezTo>
                  <a:pt x="2251722" y="35403"/>
                  <a:pt x="1947642" y="32293"/>
                  <a:pt x="1787652" y="27432"/>
                </a:cubicBezTo>
                <a:cubicBezTo>
                  <a:pt x="1627662" y="22571"/>
                  <a:pt x="1413335" y="29665"/>
                  <a:pt x="1130427" y="27432"/>
                </a:cubicBezTo>
                <a:cubicBezTo>
                  <a:pt x="847520" y="25199"/>
                  <a:pt x="292942" y="-13628"/>
                  <a:pt x="0" y="27432"/>
                </a:cubicBezTo>
                <a:cubicBezTo>
                  <a:pt x="586" y="19291"/>
                  <a:pt x="-218" y="13009"/>
                  <a:pt x="0" y="0"/>
                </a:cubicBezTo>
                <a:close/>
              </a:path>
              <a:path w="7886700" h="27432"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5340" y="10164"/>
                  <a:pt x="7886783" y="19377"/>
                  <a:pt x="7886700" y="27432"/>
                </a:cubicBezTo>
                <a:cubicBezTo>
                  <a:pt x="7752936" y="37838"/>
                  <a:pt x="7671143" y="22240"/>
                  <a:pt x="7466076" y="27432"/>
                </a:cubicBezTo>
                <a:cubicBezTo>
                  <a:pt x="7261009" y="32624"/>
                  <a:pt x="7039949" y="45892"/>
                  <a:pt x="6651117" y="27432"/>
                </a:cubicBezTo>
                <a:cubicBezTo>
                  <a:pt x="6262285" y="8972"/>
                  <a:pt x="6379660" y="21432"/>
                  <a:pt x="6151626" y="27432"/>
                </a:cubicBezTo>
                <a:cubicBezTo>
                  <a:pt x="5923592" y="33432"/>
                  <a:pt x="5816137" y="49453"/>
                  <a:pt x="5494401" y="27432"/>
                </a:cubicBezTo>
                <a:cubicBezTo>
                  <a:pt x="5172665" y="5411"/>
                  <a:pt x="5022009" y="14146"/>
                  <a:pt x="4679442" y="27432"/>
                </a:cubicBezTo>
                <a:cubicBezTo>
                  <a:pt x="4336875" y="40718"/>
                  <a:pt x="4169241" y="-4552"/>
                  <a:pt x="4022217" y="27432"/>
                </a:cubicBezTo>
                <a:cubicBezTo>
                  <a:pt x="3875193" y="59416"/>
                  <a:pt x="3723776" y="46198"/>
                  <a:pt x="3601593" y="27432"/>
                </a:cubicBezTo>
                <a:cubicBezTo>
                  <a:pt x="3479410" y="8666"/>
                  <a:pt x="3283834" y="20447"/>
                  <a:pt x="3102102" y="27432"/>
                </a:cubicBezTo>
                <a:cubicBezTo>
                  <a:pt x="2920370" y="34417"/>
                  <a:pt x="2467386" y="35404"/>
                  <a:pt x="2287143" y="27432"/>
                </a:cubicBezTo>
                <a:cubicBezTo>
                  <a:pt x="2106900" y="19460"/>
                  <a:pt x="1798848" y="59556"/>
                  <a:pt x="1629918" y="27432"/>
                </a:cubicBezTo>
                <a:cubicBezTo>
                  <a:pt x="1460989" y="-4692"/>
                  <a:pt x="1324115" y="34913"/>
                  <a:pt x="1130427" y="27432"/>
                </a:cubicBezTo>
                <a:cubicBezTo>
                  <a:pt x="936739" y="19951"/>
                  <a:pt x="302034" y="30143"/>
                  <a:pt x="0" y="27432"/>
                </a:cubicBezTo>
                <a:cubicBezTo>
                  <a:pt x="-383" y="21019"/>
                  <a:pt x="-503" y="1243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91253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629842" y="1938528"/>
            <a:ext cx="3868340"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29842" y="2926080"/>
            <a:ext cx="3868340"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4629151" y="1938528"/>
            <a:ext cx="3887391"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629151" y="2926080"/>
            <a:ext cx="3887391"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628649" y="1709928"/>
            <a:ext cx="7886700" cy="27432"/>
          </a:xfrm>
          <a:custGeom>
            <a:avLst/>
            <a:gdLst>
              <a:gd name="connsiteX0" fmla="*/ 0 w 7886700"/>
              <a:gd name="connsiteY0" fmla="*/ 0 h 27432"/>
              <a:gd name="connsiteX1" fmla="*/ 420624 w 7886700"/>
              <a:gd name="connsiteY1" fmla="*/ 0 h 27432"/>
              <a:gd name="connsiteX2" fmla="*/ 1156716 w 7886700"/>
              <a:gd name="connsiteY2" fmla="*/ 0 h 27432"/>
              <a:gd name="connsiteX3" fmla="*/ 1577340 w 7886700"/>
              <a:gd name="connsiteY3" fmla="*/ 0 h 27432"/>
              <a:gd name="connsiteX4" fmla="*/ 2155698 w 7886700"/>
              <a:gd name="connsiteY4" fmla="*/ 0 h 27432"/>
              <a:gd name="connsiteX5" fmla="*/ 2970657 w 7886700"/>
              <a:gd name="connsiteY5" fmla="*/ 0 h 27432"/>
              <a:gd name="connsiteX6" fmla="*/ 3627882 w 7886700"/>
              <a:gd name="connsiteY6" fmla="*/ 0 h 27432"/>
              <a:gd name="connsiteX7" fmla="*/ 4363974 w 7886700"/>
              <a:gd name="connsiteY7" fmla="*/ 0 h 27432"/>
              <a:gd name="connsiteX8" fmla="*/ 4942332 w 7886700"/>
              <a:gd name="connsiteY8" fmla="*/ 0 h 27432"/>
              <a:gd name="connsiteX9" fmla="*/ 5599557 w 7886700"/>
              <a:gd name="connsiteY9" fmla="*/ 0 h 27432"/>
              <a:gd name="connsiteX10" fmla="*/ 6414516 w 7886700"/>
              <a:gd name="connsiteY10" fmla="*/ 0 h 27432"/>
              <a:gd name="connsiteX11" fmla="*/ 6914007 w 7886700"/>
              <a:gd name="connsiteY11" fmla="*/ 0 h 27432"/>
              <a:gd name="connsiteX12" fmla="*/ 7886700 w 7886700"/>
              <a:gd name="connsiteY12" fmla="*/ 0 h 27432"/>
              <a:gd name="connsiteX13" fmla="*/ 7886700 w 7886700"/>
              <a:gd name="connsiteY13" fmla="*/ 27432 h 27432"/>
              <a:gd name="connsiteX14" fmla="*/ 7308342 w 7886700"/>
              <a:gd name="connsiteY14" fmla="*/ 27432 h 27432"/>
              <a:gd name="connsiteX15" fmla="*/ 6887718 w 7886700"/>
              <a:gd name="connsiteY15" fmla="*/ 27432 h 27432"/>
              <a:gd name="connsiteX16" fmla="*/ 6230493 w 7886700"/>
              <a:gd name="connsiteY16" fmla="*/ 27432 h 27432"/>
              <a:gd name="connsiteX17" fmla="*/ 5731002 w 7886700"/>
              <a:gd name="connsiteY17" fmla="*/ 27432 h 27432"/>
              <a:gd name="connsiteX18" fmla="*/ 5073777 w 7886700"/>
              <a:gd name="connsiteY18" fmla="*/ 27432 h 27432"/>
              <a:gd name="connsiteX19" fmla="*/ 4416552 w 7886700"/>
              <a:gd name="connsiteY19" fmla="*/ 27432 h 27432"/>
              <a:gd name="connsiteX20" fmla="*/ 3759327 w 7886700"/>
              <a:gd name="connsiteY20" fmla="*/ 27432 h 27432"/>
              <a:gd name="connsiteX21" fmla="*/ 3102102 w 7886700"/>
              <a:gd name="connsiteY21" fmla="*/ 27432 h 27432"/>
              <a:gd name="connsiteX22" fmla="*/ 2523744 w 7886700"/>
              <a:gd name="connsiteY22" fmla="*/ 27432 h 27432"/>
              <a:gd name="connsiteX23" fmla="*/ 1787652 w 7886700"/>
              <a:gd name="connsiteY23" fmla="*/ 27432 h 27432"/>
              <a:gd name="connsiteX24" fmla="*/ 1130427 w 7886700"/>
              <a:gd name="connsiteY24" fmla="*/ 27432 h 27432"/>
              <a:gd name="connsiteX25" fmla="*/ 0 w 7886700"/>
              <a:gd name="connsiteY25" fmla="*/ 27432 h 27432"/>
              <a:gd name="connsiteX26" fmla="*/ 0 w 7886700"/>
              <a:gd name="connsiteY2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7432"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6111" y="10802"/>
                  <a:pt x="7886030" y="18406"/>
                  <a:pt x="7886700" y="27432"/>
                </a:cubicBezTo>
                <a:cubicBezTo>
                  <a:pt x="7637258" y="17142"/>
                  <a:pt x="7575695" y="16729"/>
                  <a:pt x="7308342" y="27432"/>
                </a:cubicBezTo>
                <a:cubicBezTo>
                  <a:pt x="7040989" y="38135"/>
                  <a:pt x="7003134" y="44021"/>
                  <a:pt x="6887718" y="27432"/>
                </a:cubicBezTo>
                <a:cubicBezTo>
                  <a:pt x="6772302" y="10843"/>
                  <a:pt x="6488136" y="58247"/>
                  <a:pt x="6230493" y="27432"/>
                </a:cubicBezTo>
                <a:cubicBezTo>
                  <a:pt x="5972851" y="-3383"/>
                  <a:pt x="5929971" y="35622"/>
                  <a:pt x="5731002" y="27432"/>
                </a:cubicBezTo>
                <a:cubicBezTo>
                  <a:pt x="5532033" y="19242"/>
                  <a:pt x="5381360" y="28708"/>
                  <a:pt x="5073777" y="27432"/>
                </a:cubicBezTo>
                <a:cubicBezTo>
                  <a:pt x="4766194" y="26156"/>
                  <a:pt x="4713365" y="29311"/>
                  <a:pt x="4416552" y="27432"/>
                </a:cubicBezTo>
                <a:cubicBezTo>
                  <a:pt x="4119740" y="25553"/>
                  <a:pt x="3915304" y="28418"/>
                  <a:pt x="3759327" y="27432"/>
                </a:cubicBezTo>
                <a:cubicBezTo>
                  <a:pt x="3603351" y="26446"/>
                  <a:pt x="3375414" y="21218"/>
                  <a:pt x="3102102" y="27432"/>
                </a:cubicBezTo>
                <a:cubicBezTo>
                  <a:pt x="2828791" y="33646"/>
                  <a:pt x="2795766" y="19461"/>
                  <a:pt x="2523744" y="27432"/>
                </a:cubicBezTo>
                <a:cubicBezTo>
                  <a:pt x="2251722" y="35403"/>
                  <a:pt x="1947642" y="32293"/>
                  <a:pt x="1787652" y="27432"/>
                </a:cubicBezTo>
                <a:cubicBezTo>
                  <a:pt x="1627662" y="22571"/>
                  <a:pt x="1413335" y="29665"/>
                  <a:pt x="1130427" y="27432"/>
                </a:cubicBezTo>
                <a:cubicBezTo>
                  <a:pt x="847520" y="25199"/>
                  <a:pt x="292942" y="-13628"/>
                  <a:pt x="0" y="27432"/>
                </a:cubicBezTo>
                <a:cubicBezTo>
                  <a:pt x="586" y="19291"/>
                  <a:pt x="-218" y="13009"/>
                  <a:pt x="0" y="0"/>
                </a:cubicBezTo>
                <a:close/>
              </a:path>
              <a:path w="7886700" h="27432"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5340" y="10164"/>
                  <a:pt x="7886783" y="19377"/>
                  <a:pt x="7886700" y="27432"/>
                </a:cubicBezTo>
                <a:cubicBezTo>
                  <a:pt x="7752936" y="37838"/>
                  <a:pt x="7671143" y="22240"/>
                  <a:pt x="7466076" y="27432"/>
                </a:cubicBezTo>
                <a:cubicBezTo>
                  <a:pt x="7261009" y="32624"/>
                  <a:pt x="7039949" y="45892"/>
                  <a:pt x="6651117" y="27432"/>
                </a:cubicBezTo>
                <a:cubicBezTo>
                  <a:pt x="6262285" y="8972"/>
                  <a:pt x="6379660" y="21432"/>
                  <a:pt x="6151626" y="27432"/>
                </a:cubicBezTo>
                <a:cubicBezTo>
                  <a:pt x="5923592" y="33432"/>
                  <a:pt x="5816137" y="49453"/>
                  <a:pt x="5494401" y="27432"/>
                </a:cubicBezTo>
                <a:cubicBezTo>
                  <a:pt x="5172665" y="5411"/>
                  <a:pt x="5022009" y="14146"/>
                  <a:pt x="4679442" y="27432"/>
                </a:cubicBezTo>
                <a:cubicBezTo>
                  <a:pt x="4336875" y="40718"/>
                  <a:pt x="4169241" y="-4552"/>
                  <a:pt x="4022217" y="27432"/>
                </a:cubicBezTo>
                <a:cubicBezTo>
                  <a:pt x="3875193" y="59416"/>
                  <a:pt x="3723776" y="46198"/>
                  <a:pt x="3601593" y="27432"/>
                </a:cubicBezTo>
                <a:cubicBezTo>
                  <a:pt x="3479410" y="8666"/>
                  <a:pt x="3283834" y="20447"/>
                  <a:pt x="3102102" y="27432"/>
                </a:cubicBezTo>
                <a:cubicBezTo>
                  <a:pt x="2920370" y="34417"/>
                  <a:pt x="2467386" y="35404"/>
                  <a:pt x="2287143" y="27432"/>
                </a:cubicBezTo>
                <a:cubicBezTo>
                  <a:pt x="2106900" y="19460"/>
                  <a:pt x="1798848" y="59556"/>
                  <a:pt x="1629918" y="27432"/>
                </a:cubicBezTo>
                <a:cubicBezTo>
                  <a:pt x="1460989" y="-4692"/>
                  <a:pt x="1324115" y="34913"/>
                  <a:pt x="1130427" y="27432"/>
                </a:cubicBezTo>
                <a:cubicBezTo>
                  <a:pt x="936739" y="19951"/>
                  <a:pt x="302034" y="30143"/>
                  <a:pt x="0" y="27432"/>
                </a:cubicBezTo>
                <a:cubicBezTo>
                  <a:pt x="-383" y="21019"/>
                  <a:pt x="-503" y="1243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42473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1652778" y="1728216"/>
            <a:ext cx="5836158" cy="3392424"/>
          </a:xfrm>
        </p:spPr>
        <p:txBody>
          <a:bodyPr>
            <a:normAutofit/>
          </a:bodyPr>
          <a:lstStyle>
            <a:lvl1pPr algn="ctr">
              <a:defRPr sz="585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2980656" y="5126892"/>
            <a:ext cx="3182692" cy="27432"/>
          </a:xfrm>
          <a:custGeom>
            <a:avLst/>
            <a:gdLst>
              <a:gd name="connsiteX0" fmla="*/ 0 w 3182692"/>
              <a:gd name="connsiteY0" fmla="*/ 0 h 27432"/>
              <a:gd name="connsiteX1" fmla="*/ 604711 w 3182692"/>
              <a:gd name="connsiteY1" fmla="*/ 0 h 27432"/>
              <a:gd name="connsiteX2" fmla="*/ 1241250 w 3182692"/>
              <a:gd name="connsiteY2" fmla="*/ 0 h 27432"/>
              <a:gd name="connsiteX3" fmla="*/ 1909615 w 3182692"/>
              <a:gd name="connsiteY3" fmla="*/ 0 h 27432"/>
              <a:gd name="connsiteX4" fmla="*/ 2577981 w 3182692"/>
              <a:gd name="connsiteY4" fmla="*/ 0 h 27432"/>
              <a:gd name="connsiteX5" fmla="*/ 3182692 w 3182692"/>
              <a:gd name="connsiteY5" fmla="*/ 0 h 27432"/>
              <a:gd name="connsiteX6" fmla="*/ 3182692 w 3182692"/>
              <a:gd name="connsiteY6" fmla="*/ 27432 h 27432"/>
              <a:gd name="connsiteX7" fmla="*/ 2482500 w 3182692"/>
              <a:gd name="connsiteY7" fmla="*/ 27432 h 27432"/>
              <a:gd name="connsiteX8" fmla="*/ 1782308 w 3182692"/>
              <a:gd name="connsiteY8" fmla="*/ 27432 h 27432"/>
              <a:gd name="connsiteX9" fmla="*/ 1145769 w 3182692"/>
              <a:gd name="connsiteY9" fmla="*/ 27432 h 27432"/>
              <a:gd name="connsiteX10" fmla="*/ 0 w 3182692"/>
              <a:gd name="connsiteY10" fmla="*/ 27432 h 27432"/>
              <a:gd name="connsiteX11" fmla="*/ 0 w 3182692"/>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7432"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526" y="7395"/>
                  <a:pt x="3182737" y="21864"/>
                  <a:pt x="3182692" y="27432"/>
                </a:cubicBezTo>
                <a:cubicBezTo>
                  <a:pt x="2998421" y="30886"/>
                  <a:pt x="2675038" y="28158"/>
                  <a:pt x="2482500" y="27432"/>
                </a:cubicBezTo>
                <a:cubicBezTo>
                  <a:pt x="2289962" y="26706"/>
                  <a:pt x="1930644" y="15978"/>
                  <a:pt x="1782308" y="27432"/>
                </a:cubicBezTo>
                <a:cubicBezTo>
                  <a:pt x="1633972" y="38886"/>
                  <a:pt x="1287388" y="7152"/>
                  <a:pt x="1145769" y="27432"/>
                </a:cubicBezTo>
                <a:cubicBezTo>
                  <a:pt x="1004150" y="47712"/>
                  <a:pt x="256377" y="-28294"/>
                  <a:pt x="0" y="27432"/>
                </a:cubicBezTo>
                <a:cubicBezTo>
                  <a:pt x="-503" y="20663"/>
                  <a:pt x="1168" y="5855"/>
                  <a:pt x="0" y="0"/>
                </a:cubicBezTo>
                <a:close/>
              </a:path>
              <a:path w="3182692"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885" y="12649"/>
                  <a:pt x="3181704" y="17989"/>
                  <a:pt x="3182692" y="27432"/>
                </a:cubicBezTo>
                <a:cubicBezTo>
                  <a:pt x="3039109" y="-3557"/>
                  <a:pt x="2823860" y="22992"/>
                  <a:pt x="2546154" y="27432"/>
                </a:cubicBezTo>
                <a:cubicBezTo>
                  <a:pt x="2268448" y="31872"/>
                  <a:pt x="2098674" y="14435"/>
                  <a:pt x="1845961" y="27432"/>
                </a:cubicBezTo>
                <a:cubicBezTo>
                  <a:pt x="1593248" y="40429"/>
                  <a:pt x="1456743" y="36704"/>
                  <a:pt x="1304904" y="27432"/>
                </a:cubicBezTo>
                <a:cubicBezTo>
                  <a:pt x="1153065" y="18160"/>
                  <a:pt x="947204" y="20270"/>
                  <a:pt x="668365" y="27432"/>
                </a:cubicBezTo>
                <a:cubicBezTo>
                  <a:pt x="389526" y="34594"/>
                  <a:pt x="288244" y="4516"/>
                  <a:pt x="0" y="27432"/>
                </a:cubicBezTo>
                <a:cubicBezTo>
                  <a:pt x="1300" y="19678"/>
                  <a:pt x="-86" y="1204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17186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0937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629841" y="457200"/>
            <a:ext cx="2949178" cy="3429000"/>
          </a:xfrm>
        </p:spPr>
        <p:txBody>
          <a:bodyPr anchor="b">
            <a:normAutofit/>
          </a:bodyPr>
          <a:lstStyle>
            <a:lvl1pPr>
              <a:defRPr sz="45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3977640" y="548640"/>
            <a:ext cx="4539996" cy="5431536"/>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629841" y="3977640"/>
            <a:ext cx="2949178"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1538049" y="3257572"/>
            <a:ext cx="4480560" cy="20574"/>
          </a:xfrm>
          <a:custGeom>
            <a:avLst/>
            <a:gdLst>
              <a:gd name="connsiteX0" fmla="*/ 0 w 4480560"/>
              <a:gd name="connsiteY0" fmla="*/ 0 h 20574"/>
              <a:gd name="connsiteX1" fmla="*/ 595274 w 4480560"/>
              <a:gd name="connsiteY1" fmla="*/ 0 h 20574"/>
              <a:gd name="connsiteX2" fmla="*/ 1100938 w 4480560"/>
              <a:gd name="connsiteY2" fmla="*/ 0 h 20574"/>
              <a:gd name="connsiteX3" fmla="*/ 1651406 w 4480560"/>
              <a:gd name="connsiteY3" fmla="*/ 0 h 20574"/>
              <a:gd name="connsiteX4" fmla="*/ 2336292 w 4480560"/>
              <a:gd name="connsiteY4" fmla="*/ 0 h 20574"/>
              <a:gd name="connsiteX5" fmla="*/ 2931566 w 4480560"/>
              <a:gd name="connsiteY5" fmla="*/ 0 h 20574"/>
              <a:gd name="connsiteX6" fmla="*/ 3482035 w 4480560"/>
              <a:gd name="connsiteY6" fmla="*/ 0 h 20574"/>
              <a:gd name="connsiteX7" fmla="*/ 4480560 w 4480560"/>
              <a:gd name="connsiteY7" fmla="*/ 0 h 20574"/>
              <a:gd name="connsiteX8" fmla="*/ 4480560 w 4480560"/>
              <a:gd name="connsiteY8" fmla="*/ 20574 h 20574"/>
              <a:gd name="connsiteX9" fmla="*/ 3840480 w 4480560"/>
              <a:gd name="connsiteY9" fmla="*/ 20574 h 20574"/>
              <a:gd name="connsiteX10" fmla="*/ 3290011 w 4480560"/>
              <a:gd name="connsiteY10" fmla="*/ 20574 h 20574"/>
              <a:gd name="connsiteX11" fmla="*/ 2560320 w 4480560"/>
              <a:gd name="connsiteY11" fmla="*/ 20574 h 20574"/>
              <a:gd name="connsiteX12" fmla="*/ 1965046 w 4480560"/>
              <a:gd name="connsiteY12" fmla="*/ 20574 h 20574"/>
              <a:gd name="connsiteX13" fmla="*/ 1459382 w 4480560"/>
              <a:gd name="connsiteY13" fmla="*/ 20574 h 20574"/>
              <a:gd name="connsiteX14" fmla="*/ 774497 w 4480560"/>
              <a:gd name="connsiteY14" fmla="*/ 20574 h 20574"/>
              <a:gd name="connsiteX15" fmla="*/ 0 w 4480560"/>
              <a:gd name="connsiteY15" fmla="*/ 20574 h 20574"/>
              <a:gd name="connsiteX16" fmla="*/ 0 w 4480560"/>
              <a:gd name="connsiteY1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0574"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616" y="4822"/>
                  <a:pt x="4479740" y="14232"/>
                  <a:pt x="4480560" y="20574"/>
                </a:cubicBezTo>
                <a:cubicBezTo>
                  <a:pt x="4314132" y="17210"/>
                  <a:pt x="4028383" y="38918"/>
                  <a:pt x="3840480" y="20574"/>
                </a:cubicBezTo>
                <a:cubicBezTo>
                  <a:pt x="3652577" y="2230"/>
                  <a:pt x="3547615" y="5134"/>
                  <a:pt x="3290011" y="20574"/>
                </a:cubicBezTo>
                <a:cubicBezTo>
                  <a:pt x="3032407" y="36014"/>
                  <a:pt x="2830268" y="11005"/>
                  <a:pt x="2560320" y="20574"/>
                </a:cubicBezTo>
                <a:cubicBezTo>
                  <a:pt x="2290372" y="30143"/>
                  <a:pt x="2147422" y="9014"/>
                  <a:pt x="1965046" y="20574"/>
                </a:cubicBezTo>
                <a:cubicBezTo>
                  <a:pt x="1782670" y="32134"/>
                  <a:pt x="1689791" y="42966"/>
                  <a:pt x="1459382" y="20574"/>
                </a:cubicBezTo>
                <a:cubicBezTo>
                  <a:pt x="1228973" y="-1818"/>
                  <a:pt x="915486" y="38787"/>
                  <a:pt x="774497" y="20574"/>
                </a:cubicBezTo>
                <a:cubicBezTo>
                  <a:pt x="633508" y="2361"/>
                  <a:pt x="361442" y="-8821"/>
                  <a:pt x="0" y="20574"/>
                </a:cubicBezTo>
                <a:cubicBezTo>
                  <a:pt x="666" y="15709"/>
                  <a:pt x="595" y="5181"/>
                  <a:pt x="0" y="0"/>
                </a:cubicBezTo>
                <a:close/>
              </a:path>
              <a:path w="4480560" h="20574"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388" y="4289"/>
                  <a:pt x="4480809" y="12348"/>
                  <a:pt x="4480560" y="20574"/>
                </a:cubicBezTo>
                <a:cubicBezTo>
                  <a:pt x="4279652" y="-4564"/>
                  <a:pt x="4200762" y="43852"/>
                  <a:pt x="3930091" y="20574"/>
                </a:cubicBezTo>
                <a:cubicBezTo>
                  <a:pt x="3659420" y="-2704"/>
                  <a:pt x="3456052" y="24580"/>
                  <a:pt x="3290011" y="20574"/>
                </a:cubicBezTo>
                <a:cubicBezTo>
                  <a:pt x="3123970" y="16568"/>
                  <a:pt x="2882392" y="35104"/>
                  <a:pt x="2649931" y="20574"/>
                </a:cubicBezTo>
                <a:cubicBezTo>
                  <a:pt x="2417470" y="6044"/>
                  <a:pt x="2238426" y="9623"/>
                  <a:pt x="2054657" y="20574"/>
                </a:cubicBezTo>
                <a:cubicBezTo>
                  <a:pt x="1870888" y="31525"/>
                  <a:pt x="1566368" y="47326"/>
                  <a:pt x="1324966" y="20574"/>
                </a:cubicBezTo>
                <a:cubicBezTo>
                  <a:pt x="1083564" y="-6178"/>
                  <a:pt x="787410" y="13232"/>
                  <a:pt x="595274" y="20574"/>
                </a:cubicBezTo>
                <a:cubicBezTo>
                  <a:pt x="403138" y="27916"/>
                  <a:pt x="169622" y="12785"/>
                  <a:pt x="0" y="20574"/>
                </a:cubicBezTo>
                <a:cubicBezTo>
                  <a:pt x="553" y="10436"/>
                  <a:pt x="-908" y="8764"/>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8055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629841" y="457200"/>
            <a:ext cx="2948940" cy="3429000"/>
          </a:xfrm>
        </p:spPr>
        <p:txBody>
          <a:bodyPr anchor="b">
            <a:normAutofit/>
          </a:bodyPr>
          <a:lstStyle>
            <a:lvl1pPr>
              <a:defRPr sz="45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3977640" y="548640"/>
            <a:ext cx="4539996" cy="54315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629841" y="3977640"/>
            <a:ext cx="2948940"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3/17/2021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1538478" y="3257572"/>
            <a:ext cx="4480560" cy="20574"/>
          </a:xfrm>
          <a:custGeom>
            <a:avLst/>
            <a:gdLst>
              <a:gd name="connsiteX0" fmla="*/ 0 w 4480560"/>
              <a:gd name="connsiteY0" fmla="*/ 0 h 20574"/>
              <a:gd name="connsiteX1" fmla="*/ 595274 w 4480560"/>
              <a:gd name="connsiteY1" fmla="*/ 0 h 20574"/>
              <a:gd name="connsiteX2" fmla="*/ 1100938 w 4480560"/>
              <a:gd name="connsiteY2" fmla="*/ 0 h 20574"/>
              <a:gd name="connsiteX3" fmla="*/ 1651406 w 4480560"/>
              <a:gd name="connsiteY3" fmla="*/ 0 h 20574"/>
              <a:gd name="connsiteX4" fmla="*/ 2336292 w 4480560"/>
              <a:gd name="connsiteY4" fmla="*/ 0 h 20574"/>
              <a:gd name="connsiteX5" fmla="*/ 2931566 w 4480560"/>
              <a:gd name="connsiteY5" fmla="*/ 0 h 20574"/>
              <a:gd name="connsiteX6" fmla="*/ 3482035 w 4480560"/>
              <a:gd name="connsiteY6" fmla="*/ 0 h 20574"/>
              <a:gd name="connsiteX7" fmla="*/ 4480560 w 4480560"/>
              <a:gd name="connsiteY7" fmla="*/ 0 h 20574"/>
              <a:gd name="connsiteX8" fmla="*/ 4480560 w 4480560"/>
              <a:gd name="connsiteY8" fmla="*/ 20574 h 20574"/>
              <a:gd name="connsiteX9" fmla="*/ 3840480 w 4480560"/>
              <a:gd name="connsiteY9" fmla="*/ 20574 h 20574"/>
              <a:gd name="connsiteX10" fmla="*/ 3290011 w 4480560"/>
              <a:gd name="connsiteY10" fmla="*/ 20574 h 20574"/>
              <a:gd name="connsiteX11" fmla="*/ 2560320 w 4480560"/>
              <a:gd name="connsiteY11" fmla="*/ 20574 h 20574"/>
              <a:gd name="connsiteX12" fmla="*/ 1965046 w 4480560"/>
              <a:gd name="connsiteY12" fmla="*/ 20574 h 20574"/>
              <a:gd name="connsiteX13" fmla="*/ 1459382 w 4480560"/>
              <a:gd name="connsiteY13" fmla="*/ 20574 h 20574"/>
              <a:gd name="connsiteX14" fmla="*/ 774497 w 4480560"/>
              <a:gd name="connsiteY14" fmla="*/ 20574 h 20574"/>
              <a:gd name="connsiteX15" fmla="*/ 0 w 4480560"/>
              <a:gd name="connsiteY15" fmla="*/ 20574 h 20574"/>
              <a:gd name="connsiteX16" fmla="*/ 0 w 4480560"/>
              <a:gd name="connsiteY1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0574"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616" y="4822"/>
                  <a:pt x="4479740" y="14232"/>
                  <a:pt x="4480560" y="20574"/>
                </a:cubicBezTo>
                <a:cubicBezTo>
                  <a:pt x="4314132" y="17210"/>
                  <a:pt x="4028383" y="38918"/>
                  <a:pt x="3840480" y="20574"/>
                </a:cubicBezTo>
                <a:cubicBezTo>
                  <a:pt x="3652577" y="2230"/>
                  <a:pt x="3547615" y="5134"/>
                  <a:pt x="3290011" y="20574"/>
                </a:cubicBezTo>
                <a:cubicBezTo>
                  <a:pt x="3032407" y="36014"/>
                  <a:pt x="2830268" y="11005"/>
                  <a:pt x="2560320" y="20574"/>
                </a:cubicBezTo>
                <a:cubicBezTo>
                  <a:pt x="2290372" y="30143"/>
                  <a:pt x="2147422" y="9014"/>
                  <a:pt x="1965046" y="20574"/>
                </a:cubicBezTo>
                <a:cubicBezTo>
                  <a:pt x="1782670" y="32134"/>
                  <a:pt x="1689791" y="42966"/>
                  <a:pt x="1459382" y="20574"/>
                </a:cubicBezTo>
                <a:cubicBezTo>
                  <a:pt x="1228973" y="-1818"/>
                  <a:pt x="915486" y="38787"/>
                  <a:pt x="774497" y="20574"/>
                </a:cubicBezTo>
                <a:cubicBezTo>
                  <a:pt x="633508" y="2361"/>
                  <a:pt x="361442" y="-8821"/>
                  <a:pt x="0" y="20574"/>
                </a:cubicBezTo>
                <a:cubicBezTo>
                  <a:pt x="666" y="15709"/>
                  <a:pt x="595" y="5181"/>
                  <a:pt x="0" y="0"/>
                </a:cubicBezTo>
                <a:close/>
              </a:path>
              <a:path w="4480560" h="20574"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388" y="4289"/>
                  <a:pt x="4480809" y="12348"/>
                  <a:pt x="4480560" y="20574"/>
                </a:cubicBezTo>
                <a:cubicBezTo>
                  <a:pt x="4279652" y="-4564"/>
                  <a:pt x="4200762" y="43852"/>
                  <a:pt x="3930091" y="20574"/>
                </a:cubicBezTo>
                <a:cubicBezTo>
                  <a:pt x="3659420" y="-2704"/>
                  <a:pt x="3456052" y="24580"/>
                  <a:pt x="3290011" y="20574"/>
                </a:cubicBezTo>
                <a:cubicBezTo>
                  <a:pt x="3123970" y="16568"/>
                  <a:pt x="2882392" y="35104"/>
                  <a:pt x="2649931" y="20574"/>
                </a:cubicBezTo>
                <a:cubicBezTo>
                  <a:pt x="2417470" y="6044"/>
                  <a:pt x="2238426" y="9623"/>
                  <a:pt x="2054657" y="20574"/>
                </a:cubicBezTo>
                <a:cubicBezTo>
                  <a:pt x="1870888" y="31525"/>
                  <a:pt x="1566368" y="47326"/>
                  <a:pt x="1324966" y="20574"/>
                </a:cubicBezTo>
                <a:cubicBezTo>
                  <a:pt x="1083564" y="-6178"/>
                  <a:pt x="787410" y="13232"/>
                  <a:pt x="595274" y="20574"/>
                </a:cubicBezTo>
                <a:cubicBezTo>
                  <a:pt x="403138" y="27916"/>
                  <a:pt x="169622" y="12785"/>
                  <a:pt x="0" y="20574"/>
                </a:cubicBezTo>
                <a:cubicBezTo>
                  <a:pt x="553" y="10436"/>
                  <a:pt x="-908" y="8764"/>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9813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3/17/2021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8658104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6858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10">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4633251"/>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a:extLst>
              <a:ext uri="{FF2B5EF4-FFF2-40B4-BE49-F238E27FC236}">
                <a16:creationId xmlns:a16="http://schemas.microsoft.com/office/drawing/2014/main" id="{0E6FABD8-81ED-42BD-93E9-28A0CB389D54}"/>
              </a:ext>
            </a:extLst>
          </p:cNvPr>
          <p:cNvPicPr>
            <a:picLocks noChangeAspect="1"/>
          </p:cNvPicPr>
          <p:nvPr/>
        </p:nvPicPr>
        <p:blipFill rotWithShape="1">
          <a:blip r:embed="rId3">
            <a:alphaModFix amt="55000"/>
          </a:blip>
          <a:srcRect t="9228" b="11908"/>
          <a:stretch/>
        </p:blipFill>
        <p:spPr>
          <a:xfrm>
            <a:off x="16" y="857257"/>
            <a:ext cx="9143984" cy="4633244"/>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Τίτλος 1">
            <a:extLst>
              <a:ext uri="{FF2B5EF4-FFF2-40B4-BE49-F238E27FC236}">
                <a16:creationId xmlns:a16="http://schemas.microsoft.com/office/drawing/2014/main" id="{834BCCF2-1F18-45A4-B24F-67EC169F4931}"/>
              </a:ext>
            </a:extLst>
          </p:cNvPr>
          <p:cNvSpPr>
            <a:spLocks noGrp="1"/>
          </p:cNvSpPr>
          <p:nvPr>
            <p:ph type="ctrTitle"/>
          </p:nvPr>
        </p:nvSpPr>
        <p:spPr>
          <a:xfrm>
            <a:off x="1143000" y="1627310"/>
            <a:ext cx="6858000" cy="1790700"/>
          </a:xfrm>
        </p:spPr>
        <p:txBody>
          <a:bodyPr>
            <a:normAutofit/>
          </a:bodyPr>
          <a:lstStyle/>
          <a:p>
            <a:pPr algn="ctr">
              <a:lnSpc>
                <a:spcPct val="90000"/>
              </a:lnSpc>
            </a:pPr>
            <a:r>
              <a:rPr lang="el-GR" sz="6000" dirty="0">
                <a:solidFill>
                  <a:schemeClr val="bg1"/>
                </a:solidFill>
              </a:rPr>
              <a:t>Η ΚΥΡΑ ΣΑΡΑΚΟΣΤΗ</a:t>
            </a:r>
            <a:endParaRPr lang="en-GB" sz="6000" dirty="0">
              <a:solidFill>
                <a:schemeClr val="bg1"/>
              </a:solidFill>
            </a:endParaRPr>
          </a:p>
        </p:txBody>
      </p:sp>
      <p:sp>
        <p:nvSpPr>
          <p:cNvPr id="3" name="Υπότιτλος 2">
            <a:extLst>
              <a:ext uri="{FF2B5EF4-FFF2-40B4-BE49-F238E27FC236}">
                <a16:creationId xmlns:a16="http://schemas.microsoft.com/office/drawing/2014/main" id="{6607B4FA-CE58-468E-B19C-F0EC1A5DDD78}"/>
              </a:ext>
            </a:extLst>
          </p:cNvPr>
          <p:cNvSpPr>
            <a:spLocks noGrp="1"/>
          </p:cNvSpPr>
          <p:nvPr>
            <p:ph type="subTitle" idx="1"/>
          </p:nvPr>
        </p:nvSpPr>
        <p:spPr>
          <a:xfrm>
            <a:off x="1143000" y="3802562"/>
            <a:ext cx="6858000" cy="897992"/>
          </a:xfrm>
        </p:spPr>
        <p:txBody>
          <a:bodyPr>
            <a:normAutofit fontScale="92500" lnSpcReduction="10000"/>
          </a:bodyPr>
          <a:lstStyle/>
          <a:p>
            <a:pPr algn="ctr"/>
            <a:r>
              <a:rPr lang="el-GR" sz="2400" dirty="0">
                <a:solidFill>
                  <a:schemeClr val="bg1"/>
                </a:solidFill>
              </a:rPr>
              <a:t>ΝΗΠΙΑΓΩΓΕΙΟ ΡΙΖΟΚΑΡΠΑΣΟΥ 2021</a:t>
            </a:r>
          </a:p>
          <a:p>
            <a:pPr algn="ctr"/>
            <a:r>
              <a:rPr lang="el-GR" sz="2400" dirty="0">
                <a:solidFill>
                  <a:schemeClr val="bg1"/>
                </a:solidFill>
              </a:rPr>
              <a:t>ΓΕΩΡΙΑ ΦΡΑΓΚΙΣΚΟΥ</a:t>
            </a:r>
            <a:endParaRPr lang="en-GB" sz="2400" dirty="0">
              <a:solidFill>
                <a:schemeClr val="bg1"/>
              </a:solidFill>
            </a:endParaRPr>
          </a:p>
        </p:txBody>
      </p:sp>
      <p:sp>
        <p:nvSpPr>
          <p:cNvPr id="13"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6" y="3594794"/>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1058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252F65-C92D-442E-94DF-9F50900A50F7}"/>
              </a:ext>
            </a:extLst>
          </p:cNvPr>
          <p:cNvSpPr>
            <a:spLocks noGrp="1"/>
          </p:cNvSpPr>
          <p:nvPr>
            <p:ph type="title"/>
          </p:nvPr>
        </p:nvSpPr>
        <p:spPr/>
        <p:txBody>
          <a:bodyPr/>
          <a:lstStyle/>
          <a:p>
            <a:r>
              <a:rPr lang="el-GR" dirty="0"/>
              <a:t>Μαθαίνουμε ότι:</a:t>
            </a:r>
            <a:endParaRPr lang="en-GB" dirty="0"/>
          </a:p>
        </p:txBody>
      </p:sp>
      <p:sp>
        <p:nvSpPr>
          <p:cNvPr id="3" name="Θέση περιεχομένου 2">
            <a:extLst>
              <a:ext uri="{FF2B5EF4-FFF2-40B4-BE49-F238E27FC236}">
                <a16:creationId xmlns:a16="http://schemas.microsoft.com/office/drawing/2014/main" id="{1A2A0991-15F9-4438-9831-6B1C52FD30FD}"/>
              </a:ext>
            </a:extLst>
          </p:cNvPr>
          <p:cNvSpPr>
            <a:spLocks noGrp="1"/>
          </p:cNvSpPr>
          <p:nvPr>
            <p:ph idx="1"/>
          </p:nvPr>
        </p:nvSpPr>
        <p:spPr/>
        <p:txBody>
          <a:bodyPr>
            <a:normAutofit lnSpcReduction="10000"/>
          </a:bodyPr>
          <a:lstStyle/>
          <a:p>
            <a:pPr marL="0" indent="0">
              <a:buNone/>
            </a:pPr>
            <a:r>
              <a:rPr lang="el-GR" dirty="0"/>
              <a:t>Το έθιμο της Κυρά Σαρακοστής είναι από τα πιο παλιά έθιμα του τόπου μας.</a:t>
            </a:r>
          </a:p>
          <a:p>
            <a:pPr marL="0" indent="0">
              <a:buNone/>
            </a:pPr>
            <a:r>
              <a:rPr lang="el-GR" dirty="0"/>
              <a:t>Η κυρά – Σαρακοστή είναι ένα ιδιότυπο…ημερολόγιο, φτιαγμένο από ζυμάρι, που μετρά τις εβδομάδες της Μεγάλης Σαρακοστής. Απεικονίζεται ως γυναίκα, με σταυρωμένα χέρια επειδή προσεύχεται, δίχως στόμα γιατί νηστεύει, και με επτά πόδια, που συμβολίζουν τις επτά εβδομάδες της νηστείας μέχρι το Πάσχα. Όπως προέβλεπε το έθιμο, κάθε Σάββατο έκοβαν ένα πόδι κι έτσι ήξεραν πόσες εβδομάδες νηστείας απέμεναν. Το Μεγάλο Σάββατο έκοβαν και το τελευταίο πόδι, το οποίο έκρυβαν άλλοτε μέσα σε ένα ξερό σύκο κι άλλοτε στο ψωμί της Ανάστασης. Και όποιος το έβρισκε ήταν ο τυχερός!</a:t>
            </a:r>
            <a:endParaRPr lang="en-GB" dirty="0"/>
          </a:p>
        </p:txBody>
      </p:sp>
    </p:spTree>
    <p:extLst>
      <p:ext uri="{BB962C8B-B14F-4D97-AF65-F5344CB8AC3E}">
        <p14:creationId xmlns:p14="http://schemas.microsoft.com/office/powerpoint/2010/main" val="271112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409912"/>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Τίτλος 1">
            <a:extLst>
              <a:ext uri="{FF2B5EF4-FFF2-40B4-BE49-F238E27FC236}">
                <a16:creationId xmlns:a16="http://schemas.microsoft.com/office/drawing/2014/main" id="{7DF91F87-4068-43E7-8FE3-09F46FECCDFC}"/>
              </a:ext>
            </a:extLst>
          </p:cNvPr>
          <p:cNvSpPr>
            <a:spLocks noGrp="1"/>
          </p:cNvSpPr>
          <p:nvPr>
            <p:ph type="title"/>
          </p:nvPr>
        </p:nvSpPr>
        <p:spPr>
          <a:xfrm>
            <a:off x="479161" y="1336645"/>
            <a:ext cx="2678858" cy="2680137"/>
          </a:xfrm>
        </p:spPr>
        <p:txBody>
          <a:bodyPr vert="horz" lIns="68580" tIns="34290" rIns="68580" bIns="34290" rtlCol="0" anchor="b">
            <a:normAutofit/>
          </a:bodyPr>
          <a:lstStyle/>
          <a:p>
            <a:pPr>
              <a:lnSpc>
                <a:spcPct val="90000"/>
              </a:lnSpc>
            </a:pPr>
            <a:r>
              <a:rPr lang="en-US" sz="3375" dirty="0"/>
              <a:t>ΤΟ ΕΘΙΜΟ ΤΗΣ ΚΥΡΑ ΣΑΡΑΚΟΣΤΗΣ</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9" y="4164200"/>
            <a:ext cx="2441321" cy="20574"/>
          </a:xfrm>
          <a:custGeom>
            <a:avLst/>
            <a:gdLst>
              <a:gd name="connsiteX0" fmla="*/ 0 w 2441321"/>
              <a:gd name="connsiteY0" fmla="*/ 0 h 20574"/>
              <a:gd name="connsiteX1" fmla="*/ 585917 w 2441321"/>
              <a:gd name="connsiteY1" fmla="*/ 0 h 20574"/>
              <a:gd name="connsiteX2" fmla="*/ 1196247 w 2441321"/>
              <a:gd name="connsiteY2" fmla="*/ 0 h 20574"/>
              <a:gd name="connsiteX3" fmla="*/ 1806578 w 2441321"/>
              <a:gd name="connsiteY3" fmla="*/ 0 h 20574"/>
              <a:gd name="connsiteX4" fmla="*/ 2441321 w 2441321"/>
              <a:gd name="connsiteY4" fmla="*/ 0 h 20574"/>
              <a:gd name="connsiteX5" fmla="*/ 2441321 w 2441321"/>
              <a:gd name="connsiteY5" fmla="*/ 20574 h 20574"/>
              <a:gd name="connsiteX6" fmla="*/ 1830991 w 2441321"/>
              <a:gd name="connsiteY6" fmla="*/ 20574 h 20574"/>
              <a:gd name="connsiteX7" fmla="*/ 1269487 w 2441321"/>
              <a:gd name="connsiteY7" fmla="*/ 20574 h 20574"/>
              <a:gd name="connsiteX8" fmla="*/ 707983 w 2441321"/>
              <a:gd name="connsiteY8" fmla="*/ 20574 h 20574"/>
              <a:gd name="connsiteX9" fmla="*/ 0 w 2441321"/>
              <a:gd name="connsiteY9" fmla="*/ 20574 h 20574"/>
              <a:gd name="connsiteX10" fmla="*/ 0 w 2441321"/>
              <a:gd name="connsiteY10"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20574"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596" y="4299"/>
                  <a:pt x="2441923" y="10959"/>
                  <a:pt x="2441321" y="20574"/>
                </a:cubicBezTo>
                <a:cubicBezTo>
                  <a:pt x="2169723" y="32792"/>
                  <a:pt x="2045712" y="41426"/>
                  <a:pt x="1830991" y="20574"/>
                </a:cubicBezTo>
                <a:cubicBezTo>
                  <a:pt x="1616270" y="-278"/>
                  <a:pt x="1505876" y="6235"/>
                  <a:pt x="1269487" y="20574"/>
                </a:cubicBezTo>
                <a:cubicBezTo>
                  <a:pt x="1033098" y="34913"/>
                  <a:pt x="908661" y="43477"/>
                  <a:pt x="707983" y="20574"/>
                </a:cubicBezTo>
                <a:cubicBezTo>
                  <a:pt x="507305" y="-2329"/>
                  <a:pt x="333592" y="23045"/>
                  <a:pt x="0" y="20574"/>
                </a:cubicBezTo>
                <a:cubicBezTo>
                  <a:pt x="569" y="11858"/>
                  <a:pt x="-153" y="10223"/>
                  <a:pt x="0" y="0"/>
                </a:cubicBezTo>
                <a:close/>
              </a:path>
              <a:path w="2441321" h="20574"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0478" y="7175"/>
                  <a:pt x="2440293" y="11160"/>
                  <a:pt x="2441321" y="20574"/>
                </a:cubicBezTo>
                <a:cubicBezTo>
                  <a:pt x="2166745" y="31059"/>
                  <a:pt x="2078726" y="17762"/>
                  <a:pt x="1879817" y="20574"/>
                </a:cubicBezTo>
                <a:cubicBezTo>
                  <a:pt x="1680908" y="23386"/>
                  <a:pt x="1548770" y="-1841"/>
                  <a:pt x="1318313" y="20574"/>
                </a:cubicBezTo>
                <a:cubicBezTo>
                  <a:pt x="1087856" y="42989"/>
                  <a:pt x="894613" y="6213"/>
                  <a:pt x="659157" y="20574"/>
                </a:cubicBezTo>
                <a:cubicBezTo>
                  <a:pt x="423701" y="34935"/>
                  <a:pt x="246611" y="36261"/>
                  <a:pt x="0" y="20574"/>
                </a:cubicBezTo>
                <a:cubicBezTo>
                  <a:pt x="-463" y="16409"/>
                  <a:pt x="-355" y="8937"/>
                  <a:pt x="0" y="0"/>
                </a:cubicBezTo>
                <a:close/>
              </a:path>
            </a:pathLst>
          </a:custGeom>
          <a:solidFill>
            <a:srgbClr val="B99E6A"/>
          </a:solidFill>
          <a:ln w="38100" cap="rnd">
            <a:solidFill>
              <a:srgbClr val="B99E6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Θέση περιεχομένου 4">
            <a:extLst>
              <a:ext uri="{FF2B5EF4-FFF2-40B4-BE49-F238E27FC236}">
                <a16:creationId xmlns:a16="http://schemas.microsoft.com/office/drawing/2014/main" id="{0E122F11-04DE-4AA7-B2D6-9A3F1123089B}"/>
              </a:ext>
            </a:extLst>
          </p:cNvPr>
          <p:cNvPicPr>
            <a:picLocks noGrp="1" noChangeAspect="1"/>
          </p:cNvPicPr>
          <p:nvPr>
            <p:ph idx="1"/>
          </p:nvPr>
        </p:nvPicPr>
        <p:blipFill>
          <a:blip r:embed="rId2"/>
          <a:stretch>
            <a:fillRect/>
          </a:stretch>
        </p:blipFill>
        <p:spPr>
          <a:xfrm>
            <a:off x="3890050" y="1337310"/>
            <a:ext cx="4612310" cy="4162806"/>
          </a:xfrm>
          <a:prstGeom prst="rect">
            <a:avLst/>
          </a:prstGeom>
        </p:spPr>
      </p:pic>
      <p:pic>
        <p:nvPicPr>
          <p:cNvPr id="9" name="Θέση περιεχομένου 4">
            <a:extLst>
              <a:ext uri="{FF2B5EF4-FFF2-40B4-BE49-F238E27FC236}">
                <a16:creationId xmlns:a16="http://schemas.microsoft.com/office/drawing/2014/main" id="{0754D311-CDD5-4DE6-9D73-348FFCBC9CDD}"/>
              </a:ext>
            </a:extLst>
          </p:cNvPr>
          <p:cNvPicPr>
            <a:picLocks noChangeAspect="1"/>
          </p:cNvPicPr>
          <p:nvPr/>
        </p:nvPicPr>
        <p:blipFill>
          <a:blip r:embed="rId2"/>
          <a:stretch>
            <a:fillRect/>
          </a:stretch>
        </p:blipFill>
        <p:spPr>
          <a:xfrm>
            <a:off x="3982720" y="1336645"/>
            <a:ext cx="4498090" cy="4059718"/>
          </a:xfrm>
          <a:prstGeom prst="rect">
            <a:avLst/>
          </a:prstGeom>
        </p:spPr>
      </p:pic>
    </p:spTree>
    <p:extLst>
      <p:ext uri="{BB962C8B-B14F-4D97-AF65-F5344CB8AC3E}">
        <p14:creationId xmlns:p14="http://schemas.microsoft.com/office/powerpoint/2010/main" val="222275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9C930AD-D4FC-482F-B9FE-D6AC10EBA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A9C57BB-A6FF-415D-BA67-51C626B9B81A}"/>
              </a:ext>
            </a:extLst>
          </p:cNvPr>
          <p:cNvSpPr>
            <a:spLocks noGrp="1"/>
          </p:cNvSpPr>
          <p:nvPr>
            <p:ph type="title"/>
          </p:nvPr>
        </p:nvSpPr>
        <p:spPr>
          <a:xfrm>
            <a:off x="473202" y="734214"/>
            <a:ext cx="2537460" cy="1600200"/>
          </a:xfrm>
        </p:spPr>
        <p:txBody>
          <a:bodyPr anchor="ctr">
            <a:normAutofit/>
          </a:bodyPr>
          <a:lstStyle/>
          <a:p>
            <a:pPr>
              <a:lnSpc>
                <a:spcPct val="90000"/>
              </a:lnSpc>
            </a:pPr>
            <a:r>
              <a:rPr lang="el-GR" sz="2500"/>
              <a:t>ΦΤΙΑΧΝΟΥΜΕ ΚΙΕΜΕΙΣ ΤΗΝ ΔΙΚΗ ΜΑΣ ΚΥΡΑ</a:t>
            </a:r>
            <a:endParaRPr lang="en-GB" sz="2500"/>
          </a:p>
        </p:txBody>
      </p:sp>
      <mc:AlternateContent xmlns:mc="http://schemas.openxmlformats.org/markup-compatibility/2006">
        <mc:Choice xmlns:p14="http://schemas.microsoft.com/office/powerpoint/2010/main" Requires="p14">
          <p:contentPart p14:bwMode="auto" r:id="rId3">
            <p14:nvContentPartPr>
              <p14:cNvPr id="50" name="Ink 4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4316552" y="1971579"/>
              <a:ext cx="270" cy="2160"/>
            </p14:xfrm>
          </p:contentPart>
        </mc:Choice>
        <mc:Fallback>
          <p:pic>
            <p:nvPicPr>
              <p:cNvPr id="50" name="Ink 4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4303052" y="1956150"/>
                <a:ext cx="27000" cy="32709"/>
              </a:xfrm>
              <a:prstGeom prst="rect">
                <a:avLst/>
              </a:prstGeom>
            </p:spPr>
          </p:pic>
        </mc:Fallback>
      </mc:AlternateContent>
      <p:sp>
        <p:nvSpPr>
          <p:cNvPr id="5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3679" y="734214"/>
            <a:ext cx="13716" cy="1600200"/>
          </a:xfrm>
          <a:custGeom>
            <a:avLst/>
            <a:gdLst>
              <a:gd name="connsiteX0" fmla="*/ 0 w 13716"/>
              <a:gd name="connsiteY0" fmla="*/ 0 h 1600200"/>
              <a:gd name="connsiteX1" fmla="*/ 13716 w 13716"/>
              <a:gd name="connsiteY1" fmla="*/ 0 h 1600200"/>
              <a:gd name="connsiteX2" fmla="*/ 13716 w 13716"/>
              <a:gd name="connsiteY2" fmla="*/ 549402 h 1600200"/>
              <a:gd name="connsiteX3" fmla="*/ 13716 w 13716"/>
              <a:gd name="connsiteY3" fmla="*/ 1114806 h 1600200"/>
              <a:gd name="connsiteX4" fmla="*/ 13716 w 13716"/>
              <a:gd name="connsiteY4" fmla="*/ 1600200 h 1600200"/>
              <a:gd name="connsiteX5" fmla="*/ 0 w 13716"/>
              <a:gd name="connsiteY5" fmla="*/ 1600200 h 1600200"/>
              <a:gd name="connsiteX6" fmla="*/ 0 w 13716"/>
              <a:gd name="connsiteY6" fmla="*/ 1066800 h 1600200"/>
              <a:gd name="connsiteX7" fmla="*/ 0 w 13716"/>
              <a:gd name="connsiteY7" fmla="*/ 517398 h 1600200"/>
              <a:gd name="connsiteX8" fmla="*/ 0 w 13716"/>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 h="1600200" fill="none" extrusionOk="0">
                <a:moveTo>
                  <a:pt x="0" y="0"/>
                </a:moveTo>
                <a:cubicBezTo>
                  <a:pt x="4335" y="145"/>
                  <a:pt x="8549" y="282"/>
                  <a:pt x="13716" y="0"/>
                </a:cubicBezTo>
                <a:cubicBezTo>
                  <a:pt x="18714" y="215154"/>
                  <a:pt x="-11244" y="375145"/>
                  <a:pt x="13716" y="549402"/>
                </a:cubicBezTo>
                <a:cubicBezTo>
                  <a:pt x="38676" y="723659"/>
                  <a:pt x="39842" y="873011"/>
                  <a:pt x="13716" y="1114806"/>
                </a:cubicBezTo>
                <a:cubicBezTo>
                  <a:pt x="-12410" y="1356601"/>
                  <a:pt x="8458" y="1360490"/>
                  <a:pt x="13716" y="1600200"/>
                </a:cubicBezTo>
                <a:cubicBezTo>
                  <a:pt x="9543" y="1600086"/>
                  <a:pt x="5314" y="1599564"/>
                  <a:pt x="0" y="1600200"/>
                </a:cubicBezTo>
                <a:cubicBezTo>
                  <a:pt x="-6890" y="1375807"/>
                  <a:pt x="21339" y="1304563"/>
                  <a:pt x="0" y="1066800"/>
                </a:cubicBezTo>
                <a:cubicBezTo>
                  <a:pt x="-21339" y="829037"/>
                  <a:pt x="-23009" y="689986"/>
                  <a:pt x="0" y="517398"/>
                </a:cubicBezTo>
                <a:cubicBezTo>
                  <a:pt x="23009" y="344810"/>
                  <a:pt x="-9921" y="122345"/>
                  <a:pt x="0" y="0"/>
                </a:cubicBezTo>
                <a:close/>
              </a:path>
              <a:path w="13716" h="1600200" stroke="0" extrusionOk="0">
                <a:moveTo>
                  <a:pt x="0" y="0"/>
                </a:moveTo>
                <a:cubicBezTo>
                  <a:pt x="5460" y="-220"/>
                  <a:pt x="7963" y="-382"/>
                  <a:pt x="13716" y="0"/>
                </a:cubicBezTo>
                <a:cubicBezTo>
                  <a:pt x="26815" y="104987"/>
                  <a:pt x="12565" y="300374"/>
                  <a:pt x="13716" y="485394"/>
                </a:cubicBezTo>
                <a:cubicBezTo>
                  <a:pt x="14867" y="670414"/>
                  <a:pt x="32822" y="922400"/>
                  <a:pt x="13716" y="1050798"/>
                </a:cubicBezTo>
                <a:cubicBezTo>
                  <a:pt x="-5390" y="1179196"/>
                  <a:pt x="1984" y="1394957"/>
                  <a:pt x="13716" y="1600200"/>
                </a:cubicBezTo>
                <a:cubicBezTo>
                  <a:pt x="8374" y="1600201"/>
                  <a:pt x="3744" y="1599640"/>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B99E6A"/>
          </a:solidFill>
          <a:ln w="34925">
            <a:solidFill>
              <a:srgbClr val="B99E6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582B65A4-7082-443F-8D64-962D5B4674E3}"/>
              </a:ext>
            </a:extLst>
          </p:cNvPr>
          <p:cNvSpPr>
            <a:spLocks noGrp="1"/>
          </p:cNvSpPr>
          <p:nvPr>
            <p:ph idx="1"/>
          </p:nvPr>
        </p:nvSpPr>
        <p:spPr>
          <a:xfrm>
            <a:off x="3336145" y="734214"/>
            <a:ext cx="5334652" cy="1600200"/>
          </a:xfrm>
        </p:spPr>
        <p:txBody>
          <a:bodyPr anchor="ctr">
            <a:normAutofit/>
          </a:bodyPr>
          <a:lstStyle/>
          <a:p>
            <a:pPr marL="0" indent="0">
              <a:buNone/>
            </a:pPr>
            <a:r>
              <a:rPr lang="el-GR" sz="1700" dirty="0"/>
              <a:t>     ΧΡΕΙΑΖΟΜΑΣΤΕ:   3 ΑΛΕΥΡΙ                                         </a:t>
            </a:r>
          </a:p>
          <a:p>
            <a:pPr marL="0" indent="0">
              <a:buNone/>
            </a:pPr>
            <a:endParaRPr lang="el-GR" sz="1700" dirty="0"/>
          </a:p>
          <a:p>
            <a:pPr marL="0" indent="0">
              <a:buNone/>
            </a:pPr>
            <a:endParaRPr lang="el-GR" sz="1700" dirty="0"/>
          </a:p>
          <a:p>
            <a:pPr marL="0" indent="0">
              <a:buNone/>
            </a:pPr>
            <a:endParaRPr lang="en-GB" sz="1700" dirty="0"/>
          </a:p>
        </p:txBody>
      </p:sp>
      <p:pic>
        <p:nvPicPr>
          <p:cNvPr id="5" name="Εικόνα 4">
            <a:extLst>
              <a:ext uri="{FF2B5EF4-FFF2-40B4-BE49-F238E27FC236}">
                <a16:creationId xmlns:a16="http://schemas.microsoft.com/office/drawing/2014/main" id="{F36D9C01-A646-4F19-B10C-34D9A685ECA5}"/>
              </a:ext>
            </a:extLst>
          </p:cNvPr>
          <p:cNvPicPr>
            <a:picLocks noChangeAspect="1"/>
          </p:cNvPicPr>
          <p:nvPr/>
        </p:nvPicPr>
        <p:blipFill>
          <a:blip r:embed="rId5"/>
          <a:stretch>
            <a:fillRect/>
          </a:stretch>
        </p:blipFill>
        <p:spPr>
          <a:xfrm>
            <a:off x="130302" y="3108173"/>
            <a:ext cx="2880360" cy="3119678"/>
          </a:xfrm>
          <a:prstGeom prst="rect">
            <a:avLst/>
          </a:prstGeom>
        </p:spPr>
      </p:pic>
      <p:pic>
        <p:nvPicPr>
          <p:cNvPr id="6" name="Εικόνα 5">
            <a:extLst>
              <a:ext uri="{FF2B5EF4-FFF2-40B4-BE49-F238E27FC236}">
                <a16:creationId xmlns:a16="http://schemas.microsoft.com/office/drawing/2014/main" id="{C8525F3F-BCE7-4070-9017-400056D53BAD}"/>
              </a:ext>
            </a:extLst>
          </p:cNvPr>
          <p:cNvPicPr>
            <a:picLocks noChangeAspect="1"/>
          </p:cNvPicPr>
          <p:nvPr/>
        </p:nvPicPr>
        <p:blipFill>
          <a:blip r:embed="rId5"/>
          <a:stretch>
            <a:fillRect/>
          </a:stretch>
        </p:blipFill>
        <p:spPr>
          <a:xfrm>
            <a:off x="3131820" y="3108173"/>
            <a:ext cx="2880360" cy="3119678"/>
          </a:xfrm>
          <a:prstGeom prst="rect">
            <a:avLst/>
          </a:prstGeom>
        </p:spPr>
      </p:pic>
      <p:pic>
        <p:nvPicPr>
          <p:cNvPr id="4" name="Εικόνα 3">
            <a:extLst>
              <a:ext uri="{FF2B5EF4-FFF2-40B4-BE49-F238E27FC236}">
                <a16:creationId xmlns:a16="http://schemas.microsoft.com/office/drawing/2014/main" id="{4123E879-22E2-4DD2-9472-F04AD1E25D73}"/>
              </a:ext>
            </a:extLst>
          </p:cNvPr>
          <p:cNvPicPr>
            <a:picLocks noChangeAspect="1"/>
          </p:cNvPicPr>
          <p:nvPr/>
        </p:nvPicPr>
        <p:blipFill>
          <a:blip r:embed="rId6"/>
          <a:stretch>
            <a:fillRect/>
          </a:stretch>
        </p:blipFill>
        <p:spPr>
          <a:xfrm>
            <a:off x="6133338" y="3111061"/>
            <a:ext cx="2880360" cy="3113901"/>
          </a:xfrm>
          <a:prstGeom prst="rect">
            <a:avLst/>
          </a:prstGeom>
        </p:spPr>
      </p:pic>
      <p:sp>
        <p:nvSpPr>
          <p:cNvPr id="7" name="Βέλος: Κάτω 6">
            <a:extLst>
              <a:ext uri="{FF2B5EF4-FFF2-40B4-BE49-F238E27FC236}">
                <a16:creationId xmlns:a16="http://schemas.microsoft.com/office/drawing/2014/main" id="{E25E6FFD-C722-4F4C-8DFC-045C4C590DBB}"/>
              </a:ext>
            </a:extLst>
          </p:cNvPr>
          <p:cNvSpPr/>
          <p:nvPr/>
        </p:nvSpPr>
        <p:spPr>
          <a:xfrm>
            <a:off x="4678680" y="14173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460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986942-C296-4809-BCD3-B7D3C6341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1256EB-8C9F-49C3-848E-F20273297967}"/>
              </a:ext>
            </a:extLst>
          </p:cNvPr>
          <p:cNvSpPr>
            <a:spLocks noGrp="1"/>
          </p:cNvSpPr>
          <p:nvPr>
            <p:ph type="ctrTitle"/>
          </p:nvPr>
        </p:nvSpPr>
        <p:spPr>
          <a:xfrm>
            <a:off x="418338" y="484632"/>
            <a:ext cx="4196953" cy="3566160"/>
          </a:xfrm>
        </p:spPr>
        <p:txBody>
          <a:bodyPr>
            <a:normAutofit/>
          </a:bodyPr>
          <a:lstStyle/>
          <a:p>
            <a:r>
              <a:rPr lang="el-GR" sz="4000" dirty="0"/>
              <a:t>2 ΑΛΑΤΙ</a:t>
            </a:r>
            <a:endParaRPr lang="en-GB" sz="4000" dirty="0"/>
          </a:p>
        </p:txBody>
      </p:sp>
      <p:sp>
        <p:nvSpPr>
          <p:cNvPr id="3" name="Υπότιτλος 2">
            <a:extLst>
              <a:ext uri="{FF2B5EF4-FFF2-40B4-BE49-F238E27FC236}">
                <a16:creationId xmlns:a16="http://schemas.microsoft.com/office/drawing/2014/main" id="{545E38B0-EAF1-4ECC-8D7B-8B15EC4D8E33}"/>
              </a:ext>
            </a:extLst>
          </p:cNvPr>
          <p:cNvSpPr>
            <a:spLocks noGrp="1"/>
          </p:cNvSpPr>
          <p:nvPr>
            <p:ph type="subTitle" idx="1"/>
          </p:nvPr>
        </p:nvSpPr>
        <p:spPr>
          <a:xfrm>
            <a:off x="418338" y="4480560"/>
            <a:ext cx="4196953" cy="1572768"/>
          </a:xfrm>
        </p:spPr>
        <p:txBody>
          <a:bodyPr>
            <a:normAutofit/>
          </a:bodyPr>
          <a:lstStyle/>
          <a:p>
            <a:endParaRPr lang="el-GR" dirty="0"/>
          </a:p>
          <a:p>
            <a:endParaRPr lang="en-GB" dirty="0"/>
          </a:p>
        </p:txBody>
      </p:sp>
      <p:pic>
        <p:nvPicPr>
          <p:cNvPr id="4" name="Εικόνα 3">
            <a:extLst>
              <a:ext uri="{FF2B5EF4-FFF2-40B4-BE49-F238E27FC236}">
                <a16:creationId xmlns:a16="http://schemas.microsoft.com/office/drawing/2014/main" id="{A352F581-C0BC-40CE-ABEB-97DFC3AD763F}"/>
              </a:ext>
            </a:extLst>
          </p:cNvPr>
          <p:cNvPicPr>
            <a:picLocks noChangeAspect="1"/>
          </p:cNvPicPr>
          <p:nvPr/>
        </p:nvPicPr>
        <p:blipFill>
          <a:blip r:embed="rId2"/>
          <a:stretch>
            <a:fillRect/>
          </a:stretch>
        </p:blipFill>
        <p:spPr>
          <a:xfrm>
            <a:off x="5610471" y="245364"/>
            <a:ext cx="2841956" cy="3072384"/>
          </a:xfrm>
          <a:prstGeom prst="rect">
            <a:avLst/>
          </a:prstGeom>
        </p:spPr>
      </p:pic>
      <p:sp>
        <p:nvSpPr>
          <p:cNvPr id="12" name="Rectangle 6">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38" y="4252192"/>
            <a:ext cx="3182691" cy="27432"/>
          </a:xfrm>
          <a:custGeom>
            <a:avLst/>
            <a:gdLst>
              <a:gd name="connsiteX0" fmla="*/ 0 w 3182691"/>
              <a:gd name="connsiteY0" fmla="*/ 0 h 27432"/>
              <a:gd name="connsiteX1" fmla="*/ 604711 w 3182691"/>
              <a:gd name="connsiteY1" fmla="*/ 0 h 27432"/>
              <a:gd name="connsiteX2" fmla="*/ 1241249 w 3182691"/>
              <a:gd name="connsiteY2" fmla="*/ 0 h 27432"/>
              <a:gd name="connsiteX3" fmla="*/ 1909615 w 3182691"/>
              <a:gd name="connsiteY3" fmla="*/ 0 h 27432"/>
              <a:gd name="connsiteX4" fmla="*/ 2577980 w 3182691"/>
              <a:gd name="connsiteY4" fmla="*/ 0 h 27432"/>
              <a:gd name="connsiteX5" fmla="*/ 3182691 w 3182691"/>
              <a:gd name="connsiteY5" fmla="*/ 0 h 27432"/>
              <a:gd name="connsiteX6" fmla="*/ 3182691 w 3182691"/>
              <a:gd name="connsiteY6" fmla="*/ 27432 h 27432"/>
              <a:gd name="connsiteX7" fmla="*/ 2482499 w 3182691"/>
              <a:gd name="connsiteY7" fmla="*/ 27432 h 27432"/>
              <a:gd name="connsiteX8" fmla="*/ 1782307 w 3182691"/>
              <a:gd name="connsiteY8" fmla="*/ 27432 h 27432"/>
              <a:gd name="connsiteX9" fmla="*/ 1145769 w 3182691"/>
              <a:gd name="connsiteY9" fmla="*/ 27432 h 27432"/>
              <a:gd name="connsiteX10" fmla="*/ 0 w 3182691"/>
              <a:gd name="connsiteY10" fmla="*/ 27432 h 27432"/>
              <a:gd name="connsiteX11" fmla="*/ 0 w 318269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1" h="27432" fill="none" extrusionOk="0">
                <a:moveTo>
                  <a:pt x="0" y="0"/>
                </a:moveTo>
                <a:cubicBezTo>
                  <a:pt x="126686" y="-21366"/>
                  <a:pt x="467788" y="9025"/>
                  <a:pt x="604711" y="0"/>
                </a:cubicBezTo>
                <a:cubicBezTo>
                  <a:pt x="741634" y="-9025"/>
                  <a:pt x="1062248" y="11162"/>
                  <a:pt x="1241249" y="0"/>
                </a:cubicBezTo>
                <a:cubicBezTo>
                  <a:pt x="1420250" y="-11162"/>
                  <a:pt x="1707945" y="12411"/>
                  <a:pt x="1909615" y="0"/>
                </a:cubicBezTo>
                <a:cubicBezTo>
                  <a:pt x="2111285" y="-12411"/>
                  <a:pt x="2259297" y="19641"/>
                  <a:pt x="2577980" y="0"/>
                </a:cubicBezTo>
                <a:cubicBezTo>
                  <a:pt x="2896664" y="-19641"/>
                  <a:pt x="3026062" y="6328"/>
                  <a:pt x="3182691" y="0"/>
                </a:cubicBezTo>
                <a:cubicBezTo>
                  <a:pt x="3181525" y="7395"/>
                  <a:pt x="3182736" y="21864"/>
                  <a:pt x="3182691" y="27432"/>
                </a:cubicBezTo>
                <a:cubicBezTo>
                  <a:pt x="2998420" y="30886"/>
                  <a:pt x="2675037" y="28158"/>
                  <a:pt x="2482499" y="27432"/>
                </a:cubicBezTo>
                <a:cubicBezTo>
                  <a:pt x="2289961" y="26706"/>
                  <a:pt x="1930643" y="15978"/>
                  <a:pt x="1782307" y="27432"/>
                </a:cubicBezTo>
                <a:cubicBezTo>
                  <a:pt x="1633971" y="38886"/>
                  <a:pt x="1286177" y="5923"/>
                  <a:pt x="1145769" y="27432"/>
                </a:cubicBezTo>
                <a:cubicBezTo>
                  <a:pt x="1005361" y="48941"/>
                  <a:pt x="256377" y="-28294"/>
                  <a:pt x="0" y="27432"/>
                </a:cubicBezTo>
                <a:cubicBezTo>
                  <a:pt x="-503" y="20663"/>
                  <a:pt x="1168" y="5855"/>
                  <a:pt x="0" y="0"/>
                </a:cubicBezTo>
                <a:close/>
              </a:path>
              <a:path w="3182691"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9962" y="16664"/>
                  <a:pt x="2450672" y="0"/>
                </a:cubicBezTo>
                <a:cubicBezTo>
                  <a:pt x="2601382" y="-16664"/>
                  <a:pt x="3023047" y="-21196"/>
                  <a:pt x="3182691" y="0"/>
                </a:cubicBezTo>
                <a:cubicBezTo>
                  <a:pt x="3182884" y="12649"/>
                  <a:pt x="3181703" y="17989"/>
                  <a:pt x="3182691" y="27432"/>
                </a:cubicBezTo>
                <a:cubicBezTo>
                  <a:pt x="3039108" y="-3557"/>
                  <a:pt x="2823859" y="22992"/>
                  <a:pt x="2546153" y="27432"/>
                </a:cubicBezTo>
                <a:cubicBezTo>
                  <a:pt x="2268447" y="31872"/>
                  <a:pt x="2097497" y="12811"/>
                  <a:pt x="1845961" y="27432"/>
                </a:cubicBezTo>
                <a:cubicBezTo>
                  <a:pt x="1594425" y="42053"/>
                  <a:pt x="1463019" y="38519"/>
                  <a:pt x="1304903" y="27432"/>
                </a:cubicBezTo>
                <a:cubicBezTo>
                  <a:pt x="1146787" y="16345"/>
                  <a:pt x="945826" y="15622"/>
                  <a:pt x="668365" y="27432"/>
                </a:cubicBezTo>
                <a:cubicBezTo>
                  <a:pt x="390904" y="39242"/>
                  <a:pt x="288244" y="4516"/>
                  <a:pt x="0" y="27432"/>
                </a:cubicBezTo>
                <a:cubicBezTo>
                  <a:pt x="1300" y="19678"/>
                  <a:pt x="-86" y="12044"/>
                  <a:pt x="0" y="0"/>
                </a:cubicBezTo>
                <a:close/>
              </a:path>
            </a:pathLst>
          </a:custGeom>
          <a:solidFill>
            <a:srgbClr val="B99E6A"/>
          </a:solidFill>
          <a:ln w="38100" cap="rnd">
            <a:solidFill>
              <a:srgbClr val="B99E6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51643519-C0A4-43B6-B32C-64C8EE3CA7A4}"/>
              </a:ext>
            </a:extLst>
          </p:cNvPr>
          <p:cNvPicPr>
            <a:picLocks noChangeAspect="1"/>
          </p:cNvPicPr>
          <p:nvPr/>
        </p:nvPicPr>
        <p:blipFill>
          <a:blip r:embed="rId2"/>
          <a:stretch>
            <a:fillRect/>
          </a:stretch>
        </p:blipFill>
        <p:spPr>
          <a:xfrm>
            <a:off x="5610472" y="3528060"/>
            <a:ext cx="2841956" cy="3072384"/>
          </a:xfrm>
          <a:prstGeom prst="rect">
            <a:avLst/>
          </a:prstGeom>
        </p:spPr>
      </p:pic>
      <p:sp>
        <p:nvSpPr>
          <p:cNvPr id="6" name="Βέλος: Δεξιό 5">
            <a:extLst>
              <a:ext uri="{FF2B5EF4-FFF2-40B4-BE49-F238E27FC236}">
                <a16:creationId xmlns:a16="http://schemas.microsoft.com/office/drawing/2014/main" id="{3E82635C-683A-434B-94C1-6AA5A035FDA3}"/>
              </a:ext>
            </a:extLst>
          </p:cNvPr>
          <p:cNvSpPr/>
          <p:nvPr/>
        </p:nvSpPr>
        <p:spPr>
          <a:xfrm>
            <a:off x="3048000" y="37566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059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36883"/>
            <a:ext cx="3182691" cy="27432"/>
          </a:xfrm>
          <a:custGeom>
            <a:avLst/>
            <a:gdLst>
              <a:gd name="connsiteX0" fmla="*/ 0 w 3182691"/>
              <a:gd name="connsiteY0" fmla="*/ 0 h 27432"/>
              <a:gd name="connsiteX1" fmla="*/ 604711 w 3182691"/>
              <a:gd name="connsiteY1" fmla="*/ 0 h 27432"/>
              <a:gd name="connsiteX2" fmla="*/ 1241249 w 3182691"/>
              <a:gd name="connsiteY2" fmla="*/ 0 h 27432"/>
              <a:gd name="connsiteX3" fmla="*/ 1909615 w 3182691"/>
              <a:gd name="connsiteY3" fmla="*/ 0 h 27432"/>
              <a:gd name="connsiteX4" fmla="*/ 2577980 w 3182691"/>
              <a:gd name="connsiteY4" fmla="*/ 0 h 27432"/>
              <a:gd name="connsiteX5" fmla="*/ 3182691 w 3182691"/>
              <a:gd name="connsiteY5" fmla="*/ 0 h 27432"/>
              <a:gd name="connsiteX6" fmla="*/ 3182691 w 3182691"/>
              <a:gd name="connsiteY6" fmla="*/ 27432 h 27432"/>
              <a:gd name="connsiteX7" fmla="*/ 2482499 w 3182691"/>
              <a:gd name="connsiteY7" fmla="*/ 27432 h 27432"/>
              <a:gd name="connsiteX8" fmla="*/ 1782307 w 3182691"/>
              <a:gd name="connsiteY8" fmla="*/ 27432 h 27432"/>
              <a:gd name="connsiteX9" fmla="*/ 1145769 w 3182691"/>
              <a:gd name="connsiteY9" fmla="*/ 27432 h 27432"/>
              <a:gd name="connsiteX10" fmla="*/ 0 w 3182691"/>
              <a:gd name="connsiteY10" fmla="*/ 27432 h 27432"/>
              <a:gd name="connsiteX11" fmla="*/ 0 w 3182691"/>
              <a:gd name="connsiteY11" fmla="*/ 0 h 27432"/>
              <a:gd name="connsiteX0" fmla="*/ 0 w 3182691"/>
              <a:gd name="connsiteY0" fmla="*/ 0 h 27432"/>
              <a:gd name="connsiteX1" fmla="*/ 604711 w 3182691"/>
              <a:gd name="connsiteY1" fmla="*/ 0 h 27432"/>
              <a:gd name="connsiteX2" fmla="*/ 1145769 w 3182691"/>
              <a:gd name="connsiteY2" fmla="*/ 0 h 27432"/>
              <a:gd name="connsiteX3" fmla="*/ 1845961 w 3182691"/>
              <a:gd name="connsiteY3" fmla="*/ 0 h 27432"/>
              <a:gd name="connsiteX4" fmla="*/ 2450672 w 3182691"/>
              <a:gd name="connsiteY4" fmla="*/ 0 h 27432"/>
              <a:gd name="connsiteX5" fmla="*/ 3182691 w 3182691"/>
              <a:gd name="connsiteY5" fmla="*/ 0 h 27432"/>
              <a:gd name="connsiteX6" fmla="*/ 3182691 w 3182691"/>
              <a:gd name="connsiteY6" fmla="*/ 27432 h 27432"/>
              <a:gd name="connsiteX7" fmla="*/ 2546153 w 3182691"/>
              <a:gd name="connsiteY7" fmla="*/ 27432 h 27432"/>
              <a:gd name="connsiteX8" fmla="*/ 1845961 w 3182691"/>
              <a:gd name="connsiteY8" fmla="*/ 27432 h 27432"/>
              <a:gd name="connsiteX9" fmla="*/ 1304903 w 3182691"/>
              <a:gd name="connsiteY9" fmla="*/ 27432 h 27432"/>
              <a:gd name="connsiteX10" fmla="*/ 668365 w 3182691"/>
              <a:gd name="connsiteY10" fmla="*/ 27432 h 27432"/>
              <a:gd name="connsiteX11" fmla="*/ 0 w 3182691"/>
              <a:gd name="connsiteY11" fmla="*/ 27432 h 27432"/>
              <a:gd name="connsiteX12" fmla="*/ 0 w 3182691"/>
              <a:gd name="connsiteY1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27432" fill="none" extrusionOk="0">
                <a:moveTo>
                  <a:pt x="0" y="0"/>
                </a:moveTo>
                <a:cubicBezTo>
                  <a:pt x="145195" y="-37571"/>
                  <a:pt x="472618" y="-13696"/>
                  <a:pt x="604711" y="0"/>
                </a:cubicBezTo>
                <a:cubicBezTo>
                  <a:pt x="709810" y="-3799"/>
                  <a:pt x="1027335" y="-12927"/>
                  <a:pt x="1241249" y="0"/>
                </a:cubicBezTo>
                <a:cubicBezTo>
                  <a:pt x="1406851" y="-12113"/>
                  <a:pt x="1702434" y="1177"/>
                  <a:pt x="1909615" y="0"/>
                </a:cubicBezTo>
                <a:cubicBezTo>
                  <a:pt x="2113134" y="-37416"/>
                  <a:pt x="2249449" y="25391"/>
                  <a:pt x="2577980" y="0"/>
                </a:cubicBezTo>
                <a:cubicBezTo>
                  <a:pt x="2885825" y="-261"/>
                  <a:pt x="3038998" y="15940"/>
                  <a:pt x="3182691" y="0"/>
                </a:cubicBezTo>
                <a:cubicBezTo>
                  <a:pt x="3181482" y="8407"/>
                  <a:pt x="3183077" y="21662"/>
                  <a:pt x="3182691" y="27432"/>
                </a:cubicBezTo>
                <a:cubicBezTo>
                  <a:pt x="2975927" y="66594"/>
                  <a:pt x="2667692" y="28550"/>
                  <a:pt x="2482499" y="27432"/>
                </a:cubicBezTo>
                <a:cubicBezTo>
                  <a:pt x="2299733" y="46056"/>
                  <a:pt x="1925961" y="18447"/>
                  <a:pt x="1782307" y="27432"/>
                </a:cubicBezTo>
                <a:cubicBezTo>
                  <a:pt x="1636732" y="23098"/>
                  <a:pt x="1282162" y="5696"/>
                  <a:pt x="1145769" y="27432"/>
                </a:cubicBezTo>
                <a:cubicBezTo>
                  <a:pt x="1026276" y="66947"/>
                  <a:pt x="247799" y="-2392"/>
                  <a:pt x="0" y="27432"/>
                </a:cubicBezTo>
                <a:cubicBezTo>
                  <a:pt x="-877" y="21414"/>
                  <a:pt x="691" y="5222"/>
                  <a:pt x="0" y="0"/>
                </a:cubicBezTo>
                <a:close/>
              </a:path>
              <a:path w="3182691" h="27432"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88828" y="17142"/>
                  <a:pt x="2312358" y="-4858"/>
                  <a:pt x="2450672" y="0"/>
                </a:cubicBezTo>
                <a:cubicBezTo>
                  <a:pt x="2594029" y="-19483"/>
                  <a:pt x="3033066" y="-31048"/>
                  <a:pt x="3182691" y="0"/>
                </a:cubicBezTo>
                <a:cubicBezTo>
                  <a:pt x="3182718" y="12742"/>
                  <a:pt x="3182062" y="18962"/>
                  <a:pt x="3182691" y="27432"/>
                </a:cubicBezTo>
                <a:cubicBezTo>
                  <a:pt x="3091119" y="-13878"/>
                  <a:pt x="2811073" y="70837"/>
                  <a:pt x="2546153" y="27432"/>
                </a:cubicBezTo>
                <a:cubicBezTo>
                  <a:pt x="2282952" y="36032"/>
                  <a:pt x="2087462" y="-19907"/>
                  <a:pt x="1845961" y="27432"/>
                </a:cubicBezTo>
                <a:cubicBezTo>
                  <a:pt x="1604092" y="42360"/>
                  <a:pt x="1472911" y="48768"/>
                  <a:pt x="1304903" y="27432"/>
                </a:cubicBezTo>
                <a:cubicBezTo>
                  <a:pt x="1154181" y="23425"/>
                  <a:pt x="948824" y="22950"/>
                  <a:pt x="668365" y="27432"/>
                </a:cubicBezTo>
                <a:cubicBezTo>
                  <a:pt x="396744" y="45019"/>
                  <a:pt x="275882" y="-12016"/>
                  <a:pt x="0" y="27432"/>
                </a:cubicBezTo>
                <a:cubicBezTo>
                  <a:pt x="744" y="20230"/>
                  <a:pt x="1744" y="12455"/>
                  <a:pt x="0" y="0"/>
                </a:cubicBezTo>
                <a:close/>
              </a:path>
              <a:path w="3182691" h="27432" fill="none" stroke="0" extrusionOk="0">
                <a:moveTo>
                  <a:pt x="0" y="0"/>
                </a:moveTo>
                <a:cubicBezTo>
                  <a:pt x="108839" y="-32375"/>
                  <a:pt x="447732" y="16552"/>
                  <a:pt x="604711" y="0"/>
                </a:cubicBezTo>
                <a:cubicBezTo>
                  <a:pt x="752236" y="-6793"/>
                  <a:pt x="1046768" y="11654"/>
                  <a:pt x="1241249" y="0"/>
                </a:cubicBezTo>
                <a:cubicBezTo>
                  <a:pt x="1411925" y="-3033"/>
                  <a:pt x="1703426" y="37389"/>
                  <a:pt x="1909615" y="0"/>
                </a:cubicBezTo>
                <a:cubicBezTo>
                  <a:pt x="2095694" y="-20941"/>
                  <a:pt x="2281827" y="30406"/>
                  <a:pt x="2577980" y="0"/>
                </a:cubicBezTo>
                <a:cubicBezTo>
                  <a:pt x="2907117" y="-18401"/>
                  <a:pt x="3040462" y="-23306"/>
                  <a:pt x="3182691" y="0"/>
                </a:cubicBezTo>
                <a:cubicBezTo>
                  <a:pt x="3181317" y="7363"/>
                  <a:pt x="3182016" y="22542"/>
                  <a:pt x="3182691" y="27432"/>
                </a:cubicBezTo>
                <a:cubicBezTo>
                  <a:pt x="2996011" y="7913"/>
                  <a:pt x="2669007" y="36539"/>
                  <a:pt x="2482499" y="27432"/>
                </a:cubicBezTo>
                <a:cubicBezTo>
                  <a:pt x="2296542" y="30390"/>
                  <a:pt x="1935235" y="17082"/>
                  <a:pt x="1782307" y="27432"/>
                </a:cubicBezTo>
                <a:cubicBezTo>
                  <a:pt x="1604064" y="34049"/>
                  <a:pt x="1291351" y="10154"/>
                  <a:pt x="1145769" y="27432"/>
                </a:cubicBezTo>
                <a:cubicBezTo>
                  <a:pt x="1016618" y="65698"/>
                  <a:pt x="262557" y="35715"/>
                  <a:pt x="0" y="27432"/>
                </a:cubicBezTo>
                <a:cubicBezTo>
                  <a:pt x="-328" y="20933"/>
                  <a:pt x="1941" y="6802"/>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3182691"/>
                      <a:gd name="connsiteY0" fmla="*/ 0 h 27432"/>
                      <a:gd name="connsiteX1" fmla="*/ 604711 w 3182691"/>
                      <a:gd name="connsiteY1" fmla="*/ 0 h 27432"/>
                      <a:gd name="connsiteX2" fmla="*/ 1241249 w 3182691"/>
                      <a:gd name="connsiteY2" fmla="*/ 0 h 27432"/>
                      <a:gd name="connsiteX3" fmla="*/ 1909615 w 3182691"/>
                      <a:gd name="connsiteY3" fmla="*/ 0 h 27432"/>
                      <a:gd name="connsiteX4" fmla="*/ 2577980 w 3182691"/>
                      <a:gd name="connsiteY4" fmla="*/ 0 h 27432"/>
                      <a:gd name="connsiteX5" fmla="*/ 3182691 w 3182691"/>
                      <a:gd name="connsiteY5" fmla="*/ 0 h 27432"/>
                      <a:gd name="connsiteX6" fmla="*/ 3182691 w 3182691"/>
                      <a:gd name="connsiteY6" fmla="*/ 27432 h 27432"/>
                      <a:gd name="connsiteX7" fmla="*/ 2482499 w 3182691"/>
                      <a:gd name="connsiteY7" fmla="*/ 27432 h 27432"/>
                      <a:gd name="connsiteX8" fmla="*/ 1782307 w 3182691"/>
                      <a:gd name="connsiteY8" fmla="*/ 27432 h 27432"/>
                      <a:gd name="connsiteX9" fmla="*/ 1145769 w 3182691"/>
                      <a:gd name="connsiteY9" fmla="*/ 27432 h 27432"/>
                      <a:gd name="connsiteX10" fmla="*/ 0 w 3182691"/>
                      <a:gd name="connsiteY10" fmla="*/ 27432 h 27432"/>
                      <a:gd name="connsiteX11" fmla="*/ 0 w 318269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1" h="27432" fill="none" extrusionOk="0">
                        <a:moveTo>
                          <a:pt x="0" y="0"/>
                        </a:moveTo>
                        <a:cubicBezTo>
                          <a:pt x="126686" y="-21366"/>
                          <a:pt x="467788" y="9025"/>
                          <a:pt x="604711" y="0"/>
                        </a:cubicBezTo>
                        <a:cubicBezTo>
                          <a:pt x="741634" y="-9025"/>
                          <a:pt x="1062248" y="11162"/>
                          <a:pt x="1241249" y="0"/>
                        </a:cubicBezTo>
                        <a:cubicBezTo>
                          <a:pt x="1420250" y="-11162"/>
                          <a:pt x="1707945" y="12411"/>
                          <a:pt x="1909615" y="0"/>
                        </a:cubicBezTo>
                        <a:cubicBezTo>
                          <a:pt x="2111285" y="-12411"/>
                          <a:pt x="2259297" y="19641"/>
                          <a:pt x="2577980" y="0"/>
                        </a:cubicBezTo>
                        <a:cubicBezTo>
                          <a:pt x="2896664" y="-19641"/>
                          <a:pt x="3026062" y="6328"/>
                          <a:pt x="3182691" y="0"/>
                        </a:cubicBezTo>
                        <a:cubicBezTo>
                          <a:pt x="3181525" y="7395"/>
                          <a:pt x="3182736" y="21864"/>
                          <a:pt x="3182691" y="27432"/>
                        </a:cubicBezTo>
                        <a:cubicBezTo>
                          <a:pt x="2998420" y="30886"/>
                          <a:pt x="2675037" y="28158"/>
                          <a:pt x="2482499" y="27432"/>
                        </a:cubicBezTo>
                        <a:cubicBezTo>
                          <a:pt x="2289961" y="26706"/>
                          <a:pt x="1930643" y="15978"/>
                          <a:pt x="1782307" y="27432"/>
                        </a:cubicBezTo>
                        <a:cubicBezTo>
                          <a:pt x="1633971" y="38886"/>
                          <a:pt x="1286177" y="5923"/>
                          <a:pt x="1145769" y="27432"/>
                        </a:cubicBezTo>
                        <a:cubicBezTo>
                          <a:pt x="1005361" y="48941"/>
                          <a:pt x="256377" y="-28294"/>
                          <a:pt x="0" y="27432"/>
                        </a:cubicBezTo>
                        <a:cubicBezTo>
                          <a:pt x="-503" y="20663"/>
                          <a:pt x="1168" y="5855"/>
                          <a:pt x="0" y="0"/>
                        </a:cubicBezTo>
                        <a:close/>
                      </a:path>
                      <a:path w="3182691"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9962" y="16664"/>
                          <a:pt x="2450672" y="0"/>
                        </a:cubicBezTo>
                        <a:cubicBezTo>
                          <a:pt x="2601382" y="-16664"/>
                          <a:pt x="3023047" y="-21196"/>
                          <a:pt x="3182691" y="0"/>
                        </a:cubicBezTo>
                        <a:cubicBezTo>
                          <a:pt x="3182884" y="12649"/>
                          <a:pt x="3181703" y="17989"/>
                          <a:pt x="3182691" y="27432"/>
                        </a:cubicBezTo>
                        <a:cubicBezTo>
                          <a:pt x="3039108" y="-3557"/>
                          <a:pt x="2823859" y="22992"/>
                          <a:pt x="2546153" y="27432"/>
                        </a:cubicBezTo>
                        <a:cubicBezTo>
                          <a:pt x="2268447" y="31872"/>
                          <a:pt x="2097497" y="12811"/>
                          <a:pt x="1845961" y="27432"/>
                        </a:cubicBezTo>
                        <a:cubicBezTo>
                          <a:pt x="1594425" y="42053"/>
                          <a:pt x="1463019" y="38519"/>
                          <a:pt x="1304903" y="27432"/>
                        </a:cubicBezTo>
                        <a:cubicBezTo>
                          <a:pt x="1146787" y="16345"/>
                          <a:pt x="945826" y="15622"/>
                          <a:pt x="668365" y="27432"/>
                        </a:cubicBezTo>
                        <a:cubicBezTo>
                          <a:pt x="390904" y="39242"/>
                          <a:pt x="288244" y="4516"/>
                          <a:pt x="0" y="27432"/>
                        </a:cubicBezTo>
                        <a:cubicBezTo>
                          <a:pt x="1300" y="19678"/>
                          <a:pt x="-86" y="120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EEF87C7-AC28-4E98-9432-807310BDBFA2}"/>
              </a:ext>
            </a:extLst>
          </p:cNvPr>
          <p:cNvSpPr>
            <a:spLocks noGrp="1"/>
          </p:cNvSpPr>
          <p:nvPr>
            <p:ph type="title"/>
          </p:nvPr>
        </p:nvSpPr>
        <p:spPr>
          <a:xfrm>
            <a:off x="667753" y="640080"/>
            <a:ext cx="2800511" cy="3566160"/>
          </a:xfrm>
        </p:spPr>
        <p:txBody>
          <a:bodyPr vert="horz" lIns="91440" tIns="45720" rIns="91440" bIns="45720" rtlCol="0" anchor="b">
            <a:normAutofit/>
          </a:bodyPr>
          <a:lstStyle/>
          <a:p>
            <a:pPr defTabSz="914400"/>
            <a:r>
              <a:rPr lang="el-GR" sz="4000" dirty="0"/>
              <a:t>1 </a:t>
            </a:r>
            <a:r>
              <a:rPr lang="en-US" sz="4000" dirty="0"/>
              <a:t>ΝΕΡΟ</a:t>
            </a:r>
          </a:p>
        </p:txBody>
      </p:sp>
      <p:sp>
        <p:nvSpPr>
          <p:cNvPr id="1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27432"/>
          </a:xfrm>
          <a:custGeom>
            <a:avLst/>
            <a:gdLst>
              <a:gd name="connsiteX0" fmla="*/ 0 w 2606040"/>
              <a:gd name="connsiteY0" fmla="*/ 0 h 27432"/>
              <a:gd name="connsiteX1" fmla="*/ 625450 w 2606040"/>
              <a:gd name="connsiteY1" fmla="*/ 0 h 27432"/>
              <a:gd name="connsiteX2" fmla="*/ 1276960 w 2606040"/>
              <a:gd name="connsiteY2" fmla="*/ 0 h 27432"/>
              <a:gd name="connsiteX3" fmla="*/ 1928470 w 2606040"/>
              <a:gd name="connsiteY3" fmla="*/ 0 h 27432"/>
              <a:gd name="connsiteX4" fmla="*/ 2606040 w 2606040"/>
              <a:gd name="connsiteY4" fmla="*/ 0 h 27432"/>
              <a:gd name="connsiteX5" fmla="*/ 2606040 w 2606040"/>
              <a:gd name="connsiteY5" fmla="*/ 27432 h 27432"/>
              <a:gd name="connsiteX6" fmla="*/ 1954530 w 2606040"/>
              <a:gd name="connsiteY6" fmla="*/ 27432 h 27432"/>
              <a:gd name="connsiteX7" fmla="*/ 1355141 w 2606040"/>
              <a:gd name="connsiteY7" fmla="*/ 27432 h 27432"/>
              <a:gd name="connsiteX8" fmla="*/ 755752 w 2606040"/>
              <a:gd name="connsiteY8" fmla="*/ 27432 h 27432"/>
              <a:gd name="connsiteX9" fmla="*/ 0 w 2606040"/>
              <a:gd name="connsiteY9" fmla="*/ 27432 h 27432"/>
              <a:gd name="connsiteX10" fmla="*/ 0 w 2606040"/>
              <a:gd name="connsiteY1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27432" fill="none" extrusionOk="0">
                <a:moveTo>
                  <a:pt x="0" y="0"/>
                </a:moveTo>
                <a:cubicBezTo>
                  <a:pt x="306348" y="-18050"/>
                  <a:pt x="440119" y="21450"/>
                  <a:pt x="625450" y="0"/>
                </a:cubicBezTo>
                <a:cubicBezTo>
                  <a:pt x="810781" y="-21450"/>
                  <a:pt x="1134187" y="-16143"/>
                  <a:pt x="1276960" y="0"/>
                </a:cubicBezTo>
                <a:cubicBezTo>
                  <a:pt x="1419733" y="16143"/>
                  <a:pt x="1670272" y="-724"/>
                  <a:pt x="1928470" y="0"/>
                </a:cubicBezTo>
                <a:cubicBezTo>
                  <a:pt x="2186668" y="724"/>
                  <a:pt x="2458074" y="10259"/>
                  <a:pt x="2606040" y="0"/>
                </a:cubicBezTo>
                <a:cubicBezTo>
                  <a:pt x="2606343" y="11145"/>
                  <a:pt x="2605613" y="14758"/>
                  <a:pt x="2606040" y="27432"/>
                </a:cubicBezTo>
                <a:cubicBezTo>
                  <a:pt x="2467432" y="14594"/>
                  <a:pt x="2174707" y="29345"/>
                  <a:pt x="1954530" y="27432"/>
                </a:cubicBezTo>
                <a:cubicBezTo>
                  <a:pt x="1734353" y="25520"/>
                  <a:pt x="1571980" y="13382"/>
                  <a:pt x="1355141" y="27432"/>
                </a:cubicBezTo>
                <a:cubicBezTo>
                  <a:pt x="1138302" y="41482"/>
                  <a:pt x="943808" y="14252"/>
                  <a:pt x="755752" y="27432"/>
                </a:cubicBezTo>
                <a:cubicBezTo>
                  <a:pt x="567696" y="40612"/>
                  <a:pt x="345146" y="54246"/>
                  <a:pt x="0" y="27432"/>
                </a:cubicBezTo>
                <a:cubicBezTo>
                  <a:pt x="-1145" y="17399"/>
                  <a:pt x="-496" y="9484"/>
                  <a:pt x="0" y="0"/>
                </a:cubicBezTo>
                <a:close/>
              </a:path>
              <a:path w="2606040" h="27432" stroke="0" extrusionOk="0">
                <a:moveTo>
                  <a:pt x="0" y="0"/>
                </a:moveTo>
                <a:cubicBezTo>
                  <a:pt x="281971" y="23935"/>
                  <a:pt x="485873" y="-14021"/>
                  <a:pt x="625450" y="0"/>
                </a:cubicBezTo>
                <a:cubicBezTo>
                  <a:pt x="765027" y="14021"/>
                  <a:pt x="1038822" y="8749"/>
                  <a:pt x="1198778" y="0"/>
                </a:cubicBezTo>
                <a:cubicBezTo>
                  <a:pt x="1358734" y="-8749"/>
                  <a:pt x="1650228" y="-23972"/>
                  <a:pt x="1902409" y="0"/>
                </a:cubicBezTo>
                <a:cubicBezTo>
                  <a:pt x="2154590" y="23972"/>
                  <a:pt x="2312095" y="29803"/>
                  <a:pt x="2606040" y="0"/>
                </a:cubicBezTo>
                <a:cubicBezTo>
                  <a:pt x="2606911" y="6699"/>
                  <a:pt x="2606727" y="13731"/>
                  <a:pt x="2606040" y="27432"/>
                </a:cubicBezTo>
                <a:cubicBezTo>
                  <a:pt x="2378599" y="35035"/>
                  <a:pt x="2277604" y="23714"/>
                  <a:pt x="2006651" y="27432"/>
                </a:cubicBezTo>
                <a:cubicBezTo>
                  <a:pt x="1735698" y="31150"/>
                  <a:pt x="1650989" y="34905"/>
                  <a:pt x="1407262" y="27432"/>
                </a:cubicBezTo>
                <a:cubicBezTo>
                  <a:pt x="1163535" y="19959"/>
                  <a:pt x="989403" y="38891"/>
                  <a:pt x="703631" y="27432"/>
                </a:cubicBezTo>
                <a:cubicBezTo>
                  <a:pt x="417859" y="15973"/>
                  <a:pt x="348131" y="2878"/>
                  <a:pt x="0" y="27432"/>
                </a:cubicBezTo>
                <a:cubicBezTo>
                  <a:pt x="-806" y="19304"/>
                  <a:pt x="1360" y="9038"/>
                  <a:pt x="0" y="0"/>
                </a:cubicBezTo>
                <a:close/>
              </a:path>
            </a:pathLst>
          </a:custGeom>
          <a:solidFill>
            <a:srgbClr val="B99E6A"/>
          </a:solidFill>
          <a:ln w="38100" cap="rnd">
            <a:solidFill>
              <a:srgbClr val="B99E6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EC7C62F2-442F-406F-8417-B79CE40C0342}"/>
              </a:ext>
            </a:extLst>
          </p:cNvPr>
          <p:cNvPicPr>
            <a:picLocks noGrp="1" noChangeAspect="1"/>
          </p:cNvPicPr>
          <p:nvPr>
            <p:ph idx="1"/>
          </p:nvPr>
        </p:nvPicPr>
        <p:blipFill rotWithShape="1">
          <a:blip r:embed="rId2"/>
          <a:srcRect l="13350" r="532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Βέλος: Δεξιό 4">
            <a:extLst>
              <a:ext uri="{FF2B5EF4-FFF2-40B4-BE49-F238E27FC236}">
                <a16:creationId xmlns:a16="http://schemas.microsoft.com/office/drawing/2014/main" id="{E23AE8F8-2830-417C-9721-BC2D886892E6}"/>
              </a:ext>
            </a:extLst>
          </p:cNvPr>
          <p:cNvSpPr/>
          <p:nvPr/>
        </p:nvSpPr>
        <p:spPr>
          <a:xfrm>
            <a:off x="3468264" y="36042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456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36883"/>
            <a:ext cx="3182691" cy="27432"/>
          </a:xfrm>
          <a:custGeom>
            <a:avLst/>
            <a:gdLst>
              <a:gd name="connsiteX0" fmla="*/ 0 w 3182691"/>
              <a:gd name="connsiteY0" fmla="*/ 0 h 27432"/>
              <a:gd name="connsiteX1" fmla="*/ 604711 w 3182691"/>
              <a:gd name="connsiteY1" fmla="*/ 0 h 27432"/>
              <a:gd name="connsiteX2" fmla="*/ 1241249 w 3182691"/>
              <a:gd name="connsiteY2" fmla="*/ 0 h 27432"/>
              <a:gd name="connsiteX3" fmla="*/ 1909615 w 3182691"/>
              <a:gd name="connsiteY3" fmla="*/ 0 h 27432"/>
              <a:gd name="connsiteX4" fmla="*/ 2577980 w 3182691"/>
              <a:gd name="connsiteY4" fmla="*/ 0 h 27432"/>
              <a:gd name="connsiteX5" fmla="*/ 3182691 w 3182691"/>
              <a:gd name="connsiteY5" fmla="*/ 0 h 27432"/>
              <a:gd name="connsiteX6" fmla="*/ 3182691 w 3182691"/>
              <a:gd name="connsiteY6" fmla="*/ 27432 h 27432"/>
              <a:gd name="connsiteX7" fmla="*/ 2482499 w 3182691"/>
              <a:gd name="connsiteY7" fmla="*/ 27432 h 27432"/>
              <a:gd name="connsiteX8" fmla="*/ 1782307 w 3182691"/>
              <a:gd name="connsiteY8" fmla="*/ 27432 h 27432"/>
              <a:gd name="connsiteX9" fmla="*/ 1145769 w 3182691"/>
              <a:gd name="connsiteY9" fmla="*/ 27432 h 27432"/>
              <a:gd name="connsiteX10" fmla="*/ 0 w 3182691"/>
              <a:gd name="connsiteY10" fmla="*/ 27432 h 27432"/>
              <a:gd name="connsiteX11" fmla="*/ 0 w 3182691"/>
              <a:gd name="connsiteY11" fmla="*/ 0 h 27432"/>
              <a:gd name="connsiteX0" fmla="*/ 0 w 3182691"/>
              <a:gd name="connsiteY0" fmla="*/ 0 h 27432"/>
              <a:gd name="connsiteX1" fmla="*/ 604711 w 3182691"/>
              <a:gd name="connsiteY1" fmla="*/ 0 h 27432"/>
              <a:gd name="connsiteX2" fmla="*/ 1145769 w 3182691"/>
              <a:gd name="connsiteY2" fmla="*/ 0 h 27432"/>
              <a:gd name="connsiteX3" fmla="*/ 1845961 w 3182691"/>
              <a:gd name="connsiteY3" fmla="*/ 0 h 27432"/>
              <a:gd name="connsiteX4" fmla="*/ 2450672 w 3182691"/>
              <a:gd name="connsiteY4" fmla="*/ 0 h 27432"/>
              <a:gd name="connsiteX5" fmla="*/ 3182691 w 3182691"/>
              <a:gd name="connsiteY5" fmla="*/ 0 h 27432"/>
              <a:gd name="connsiteX6" fmla="*/ 3182691 w 3182691"/>
              <a:gd name="connsiteY6" fmla="*/ 27432 h 27432"/>
              <a:gd name="connsiteX7" fmla="*/ 2546153 w 3182691"/>
              <a:gd name="connsiteY7" fmla="*/ 27432 h 27432"/>
              <a:gd name="connsiteX8" fmla="*/ 1845961 w 3182691"/>
              <a:gd name="connsiteY8" fmla="*/ 27432 h 27432"/>
              <a:gd name="connsiteX9" fmla="*/ 1304903 w 3182691"/>
              <a:gd name="connsiteY9" fmla="*/ 27432 h 27432"/>
              <a:gd name="connsiteX10" fmla="*/ 668365 w 3182691"/>
              <a:gd name="connsiteY10" fmla="*/ 27432 h 27432"/>
              <a:gd name="connsiteX11" fmla="*/ 0 w 3182691"/>
              <a:gd name="connsiteY11" fmla="*/ 27432 h 27432"/>
              <a:gd name="connsiteX12" fmla="*/ 0 w 3182691"/>
              <a:gd name="connsiteY1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27432" fill="none" extrusionOk="0">
                <a:moveTo>
                  <a:pt x="0" y="0"/>
                </a:moveTo>
                <a:cubicBezTo>
                  <a:pt x="145195" y="-37571"/>
                  <a:pt x="472618" y="-13696"/>
                  <a:pt x="604711" y="0"/>
                </a:cubicBezTo>
                <a:cubicBezTo>
                  <a:pt x="709810" y="-3799"/>
                  <a:pt x="1027335" y="-12927"/>
                  <a:pt x="1241249" y="0"/>
                </a:cubicBezTo>
                <a:cubicBezTo>
                  <a:pt x="1406851" y="-12113"/>
                  <a:pt x="1702434" y="1177"/>
                  <a:pt x="1909615" y="0"/>
                </a:cubicBezTo>
                <a:cubicBezTo>
                  <a:pt x="2113134" y="-37416"/>
                  <a:pt x="2249449" y="25391"/>
                  <a:pt x="2577980" y="0"/>
                </a:cubicBezTo>
                <a:cubicBezTo>
                  <a:pt x="2885825" y="-261"/>
                  <a:pt x="3038998" y="15940"/>
                  <a:pt x="3182691" y="0"/>
                </a:cubicBezTo>
                <a:cubicBezTo>
                  <a:pt x="3181482" y="8407"/>
                  <a:pt x="3183077" y="21662"/>
                  <a:pt x="3182691" y="27432"/>
                </a:cubicBezTo>
                <a:cubicBezTo>
                  <a:pt x="2975927" y="66594"/>
                  <a:pt x="2667692" y="28550"/>
                  <a:pt x="2482499" y="27432"/>
                </a:cubicBezTo>
                <a:cubicBezTo>
                  <a:pt x="2299733" y="46056"/>
                  <a:pt x="1925961" y="18447"/>
                  <a:pt x="1782307" y="27432"/>
                </a:cubicBezTo>
                <a:cubicBezTo>
                  <a:pt x="1636732" y="23098"/>
                  <a:pt x="1282162" y="5696"/>
                  <a:pt x="1145769" y="27432"/>
                </a:cubicBezTo>
                <a:cubicBezTo>
                  <a:pt x="1026276" y="66947"/>
                  <a:pt x="247799" y="-2392"/>
                  <a:pt x="0" y="27432"/>
                </a:cubicBezTo>
                <a:cubicBezTo>
                  <a:pt x="-877" y="21414"/>
                  <a:pt x="691" y="5222"/>
                  <a:pt x="0" y="0"/>
                </a:cubicBezTo>
                <a:close/>
              </a:path>
              <a:path w="3182691" h="27432"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88828" y="17142"/>
                  <a:pt x="2312358" y="-4858"/>
                  <a:pt x="2450672" y="0"/>
                </a:cubicBezTo>
                <a:cubicBezTo>
                  <a:pt x="2594029" y="-19483"/>
                  <a:pt x="3033066" y="-31048"/>
                  <a:pt x="3182691" y="0"/>
                </a:cubicBezTo>
                <a:cubicBezTo>
                  <a:pt x="3182718" y="12742"/>
                  <a:pt x="3182062" y="18962"/>
                  <a:pt x="3182691" y="27432"/>
                </a:cubicBezTo>
                <a:cubicBezTo>
                  <a:pt x="3091119" y="-13878"/>
                  <a:pt x="2811073" y="70837"/>
                  <a:pt x="2546153" y="27432"/>
                </a:cubicBezTo>
                <a:cubicBezTo>
                  <a:pt x="2282952" y="36032"/>
                  <a:pt x="2087462" y="-19907"/>
                  <a:pt x="1845961" y="27432"/>
                </a:cubicBezTo>
                <a:cubicBezTo>
                  <a:pt x="1604092" y="42360"/>
                  <a:pt x="1472911" y="48768"/>
                  <a:pt x="1304903" y="27432"/>
                </a:cubicBezTo>
                <a:cubicBezTo>
                  <a:pt x="1154181" y="23425"/>
                  <a:pt x="948824" y="22950"/>
                  <a:pt x="668365" y="27432"/>
                </a:cubicBezTo>
                <a:cubicBezTo>
                  <a:pt x="396744" y="45019"/>
                  <a:pt x="275882" y="-12016"/>
                  <a:pt x="0" y="27432"/>
                </a:cubicBezTo>
                <a:cubicBezTo>
                  <a:pt x="744" y="20230"/>
                  <a:pt x="1744" y="12455"/>
                  <a:pt x="0" y="0"/>
                </a:cubicBezTo>
                <a:close/>
              </a:path>
              <a:path w="3182691" h="27432" fill="none" stroke="0" extrusionOk="0">
                <a:moveTo>
                  <a:pt x="0" y="0"/>
                </a:moveTo>
                <a:cubicBezTo>
                  <a:pt x="108839" y="-32375"/>
                  <a:pt x="447732" y="16552"/>
                  <a:pt x="604711" y="0"/>
                </a:cubicBezTo>
                <a:cubicBezTo>
                  <a:pt x="752236" y="-6793"/>
                  <a:pt x="1046768" y="11654"/>
                  <a:pt x="1241249" y="0"/>
                </a:cubicBezTo>
                <a:cubicBezTo>
                  <a:pt x="1411925" y="-3033"/>
                  <a:pt x="1703426" y="37389"/>
                  <a:pt x="1909615" y="0"/>
                </a:cubicBezTo>
                <a:cubicBezTo>
                  <a:pt x="2095694" y="-20941"/>
                  <a:pt x="2281827" y="30406"/>
                  <a:pt x="2577980" y="0"/>
                </a:cubicBezTo>
                <a:cubicBezTo>
                  <a:pt x="2907117" y="-18401"/>
                  <a:pt x="3040462" y="-23306"/>
                  <a:pt x="3182691" y="0"/>
                </a:cubicBezTo>
                <a:cubicBezTo>
                  <a:pt x="3181317" y="7363"/>
                  <a:pt x="3182016" y="22542"/>
                  <a:pt x="3182691" y="27432"/>
                </a:cubicBezTo>
                <a:cubicBezTo>
                  <a:pt x="2996011" y="7913"/>
                  <a:pt x="2669007" y="36539"/>
                  <a:pt x="2482499" y="27432"/>
                </a:cubicBezTo>
                <a:cubicBezTo>
                  <a:pt x="2296542" y="30390"/>
                  <a:pt x="1935235" y="17082"/>
                  <a:pt x="1782307" y="27432"/>
                </a:cubicBezTo>
                <a:cubicBezTo>
                  <a:pt x="1604064" y="34049"/>
                  <a:pt x="1291351" y="10154"/>
                  <a:pt x="1145769" y="27432"/>
                </a:cubicBezTo>
                <a:cubicBezTo>
                  <a:pt x="1016618" y="65698"/>
                  <a:pt x="262557" y="35715"/>
                  <a:pt x="0" y="27432"/>
                </a:cubicBezTo>
                <a:cubicBezTo>
                  <a:pt x="-328" y="20933"/>
                  <a:pt x="1941" y="6802"/>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3182691"/>
                      <a:gd name="connsiteY0" fmla="*/ 0 h 27432"/>
                      <a:gd name="connsiteX1" fmla="*/ 604711 w 3182691"/>
                      <a:gd name="connsiteY1" fmla="*/ 0 h 27432"/>
                      <a:gd name="connsiteX2" fmla="*/ 1241249 w 3182691"/>
                      <a:gd name="connsiteY2" fmla="*/ 0 h 27432"/>
                      <a:gd name="connsiteX3" fmla="*/ 1909615 w 3182691"/>
                      <a:gd name="connsiteY3" fmla="*/ 0 h 27432"/>
                      <a:gd name="connsiteX4" fmla="*/ 2577980 w 3182691"/>
                      <a:gd name="connsiteY4" fmla="*/ 0 h 27432"/>
                      <a:gd name="connsiteX5" fmla="*/ 3182691 w 3182691"/>
                      <a:gd name="connsiteY5" fmla="*/ 0 h 27432"/>
                      <a:gd name="connsiteX6" fmla="*/ 3182691 w 3182691"/>
                      <a:gd name="connsiteY6" fmla="*/ 27432 h 27432"/>
                      <a:gd name="connsiteX7" fmla="*/ 2482499 w 3182691"/>
                      <a:gd name="connsiteY7" fmla="*/ 27432 h 27432"/>
                      <a:gd name="connsiteX8" fmla="*/ 1782307 w 3182691"/>
                      <a:gd name="connsiteY8" fmla="*/ 27432 h 27432"/>
                      <a:gd name="connsiteX9" fmla="*/ 1145769 w 3182691"/>
                      <a:gd name="connsiteY9" fmla="*/ 27432 h 27432"/>
                      <a:gd name="connsiteX10" fmla="*/ 0 w 3182691"/>
                      <a:gd name="connsiteY10" fmla="*/ 27432 h 27432"/>
                      <a:gd name="connsiteX11" fmla="*/ 0 w 318269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1" h="27432" fill="none" extrusionOk="0">
                        <a:moveTo>
                          <a:pt x="0" y="0"/>
                        </a:moveTo>
                        <a:cubicBezTo>
                          <a:pt x="126686" y="-21366"/>
                          <a:pt x="467788" y="9025"/>
                          <a:pt x="604711" y="0"/>
                        </a:cubicBezTo>
                        <a:cubicBezTo>
                          <a:pt x="741634" y="-9025"/>
                          <a:pt x="1062248" y="11162"/>
                          <a:pt x="1241249" y="0"/>
                        </a:cubicBezTo>
                        <a:cubicBezTo>
                          <a:pt x="1420250" y="-11162"/>
                          <a:pt x="1707945" y="12411"/>
                          <a:pt x="1909615" y="0"/>
                        </a:cubicBezTo>
                        <a:cubicBezTo>
                          <a:pt x="2111285" y="-12411"/>
                          <a:pt x="2259297" y="19641"/>
                          <a:pt x="2577980" y="0"/>
                        </a:cubicBezTo>
                        <a:cubicBezTo>
                          <a:pt x="2896664" y="-19641"/>
                          <a:pt x="3026062" y="6328"/>
                          <a:pt x="3182691" y="0"/>
                        </a:cubicBezTo>
                        <a:cubicBezTo>
                          <a:pt x="3181525" y="7395"/>
                          <a:pt x="3182736" y="21864"/>
                          <a:pt x="3182691" y="27432"/>
                        </a:cubicBezTo>
                        <a:cubicBezTo>
                          <a:pt x="2998420" y="30886"/>
                          <a:pt x="2675037" y="28158"/>
                          <a:pt x="2482499" y="27432"/>
                        </a:cubicBezTo>
                        <a:cubicBezTo>
                          <a:pt x="2289961" y="26706"/>
                          <a:pt x="1930643" y="15978"/>
                          <a:pt x="1782307" y="27432"/>
                        </a:cubicBezTo>
                        <a:cubicBezTo>
                          <a:pt x="1633971" y="38886"/>
                          <a:pt x="1286177" y="5923"/>
                          <a:pt x="1145769" y="27432"/>
                        </a:cubicBezTo>
                        <a:cubicBezTo>
                          <a:pt x="1005361" y="48941"/>
                          <a:pt x="256377" y="-28294"/>
                          <a:pt x="0" y="27432"/>
                        </a:cubicBezTo>
                        <a:cubicBezTo>
                          <a:pt x="-503" y="20663"/>
                          <a:pt x="1168" y="5855"/>
                          <a:pt x="0" y="0"/>
                        </a:cubicBezTo>
                        <a:close/>
                      </a:path>
                      <a:path w="3182691" h="27432"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9962" y="16664"/>
                          <a:pt x="2450672" y="0"/>
                        </a:cubicBezTo>
                        <a:cubicBezTo>
                          <a:pt x="2601382" y="-16664"/>
                          <a:pt x="3023047" y="-21196"/>
                          <a:pt x="3182691" y="0"/>
                        </a:cubicBezTo>
                        <a:cubicBezTo>
                          <a:pt x="3182884" y="12649"/>
                          <a:pt x="3181703" y="17989"/>
                          <a:pt x="3182691" y="27432"/>
                        </a:cubicBezTo>
                        <a:cubicBezTo>
                          <a:pt x="3039108" y="-3557"/>
                          <a:pt x="2823859" y="22992"/>
                          <a:pt x="2546153" y="27432"/>
                        </a:cubicBezTo>
                        <a:cubicBezTo>
                          <a:pt x="2268447" y="31872"/>
                          <a:pt x="2097497" y="12811"/>
                          <a:pt x="1845961" y="27432"/>
                        </a:cubicBezTo>
                        <a:cubicBezTo>
                          <a:pt x="1594425" y="42053"/>
                          <a:pt x="1463019" y="38519"/>
                          <a:pt x="1304903" y="27432"/>
                        </a:cubicBezTo>
                        <a:cubicBezTo>
                          <a:pt x="1146787" y="16345"/>
                          <a:pt x="945826" y="15622"/>
                          <a:pt x="668365" y="27432"/>
                        </a:cubicBezTo>
                        <a:cubicBezTo>
                          <a:pt x="390904" y="39242"/>
                          <a:pt x="288244" y="4516"/>
                          <a:pt x="0" y="27432"/>
                        </a:cubicBezTo>
                        <a:cubicBezTo>
                          <a:pt x="1300" y="19678"/>
                          <a:pt x="-86" y="120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E8252CE-F869-465C-9C85-8235345DD4A0}"/>
              </a:ext>
            </a:extLst>
          </p:cNvPr>
          <p:cNvSpPr>
            <a:spLocks noGrp="1"/>
          </p:cNvSpPr>
          <p:nvPr>
            <p:ph type="title"/>
          </p:nvPr>
        </p:nvSpPr>
        <p:spPr>
          <a:xfrm>
            <a:off x="5998935" y="643467"/>
            <a:ext cx="2671863" cy="3569241"/>
          </a:xfrm>
        </p:spPr>
        <p:txBody>
          <a:bodyPr vert="horz" lIns="91440" tIns="45720" rIns="91440" bIns="45720" rtlCol="0" anchor="b">
            <a:normAutofit/>
          </a:bodyPr>
          <a:lstStyle/>
          <a:p>
            <a:pPr defTabSz="914400">
              <a:lnSpc>
                <a:spcPct val="90000"/>
              </a:lnSpc>
            </a:pPr>
            <a:r>
              <a:rPr lang="en-US" sz="3500"/>
              <a:t>Όλα τα υλικά μαζί και με  την ζύμη φτιάχνουμε την κυρά Σαρακοστή</a:t>
            </a:r>
          </a:p>
        </p:txBody>
      </p:sp>
      <p:sp>
        <p:nvSpPr>
          <p:cNvPr id="2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4405" y="4409267"/>
            <a:ext cx="2431913" cy="27432"/>
          </a:xfrm>
          <a:custGeom>
            <a:avLst/>
            <a:gdLst>
              <a:gd name="connsiteX0" fmla="*/ 0 w 2431913"/>
              <a:gd name="connsiteY0" fmla="*/ 0 h 27432"/>
              <a:gd name="connsiteX1" fmla="*/ 583659 w 2431913"/>
              <a:gd name="connsiteY1" fmla="*/ 0 h 27432"/>
              <a:gd name="connsiteX2" fmla="*/ 1191637 w 2431913"/>
              <a:gd name="connsiteY2" fmla="*/ 0 h 27432"/>
              <a:gd name="connsiteX3" fmla="*/ 1799616 w 2431913"/>
              <a:gd name="connsiteY3" fmla="*/ 0 h 27432"/>
              <a:gd name="connsiteX4" fmla="*/ 2431913 w 2431913"/>
              <a:gd name="connsiteY4" fmla="*/ 0 h 27432"/>
              <a:gd name="connsiteX5" fmla="*/ 2431913 w 2431913"/>
              <a:gd name="connsiteY5" fmla="*/ 27432 h 27432"/>
              <a:gd name="connsiteX6" fmla="*/ 1823935 w 2431913"/>
              <a:gd name="connsiteY6" fmla="*/ 27432 h 27432"/>
              <a:gd name="connsiteX7" fmla="*/ 1264595 w 2431913"/>
              <a:gd name="connsiteY7" fmla="*/ 27432 h 27432"/>
              <a:gd name="connsiteX8" fmla="*/ 705255 w 2431913"/>
              <a:gd name="connsiteY8" fmla="*/ 27432 h 27432"/>
              <a:gd name="connsiteX9" fmla="*/ 0 w 2431913"/>
              <a:gd name="connsiteY9" fmla="*/ 27432 h 27432"/>
              <a:gd name="connsiteX10" fmla="*/ 0 w 2431913"/>
              <a:gd name="connsiteY1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1913" h="27432" fill="none" extrusionOk="0">
                <a:moveTo>
                  <a:pt x="0" y="0"/>
                </a:moveTo>
                <a:cubicBezTo>
                  <a:pt x="228371" y="-337"/>
                  <a:pt x="358595" y="-20619"/>
                  <a:pt x="583659" y="0"/>
                </a:cubicBezTo>
                <a:cubicBezTo>
                  <a:pt x="808723" y="20619"/>
                  <a:pt x="940820" y="12675"/>
                  <a:pt x="1191637" y="0"/>
                </a:cubicBezTo>
                <a:cubicBezTo>
                  <a:pt x="1442454" y="-12675"/>
                  <a:pt x="1629391" y="20266"/>
                  <a:pt x="1799616" y="0"/>
                </a:cubicBezTo>
                <a:cubicBezTo>
                  <a:pt x="1969841" y="-20266"/>
                  <a:pt x="2262295" y="-12255"/>
                  <a:pt x="2431913" y="0"/>
                </a:cubicBezTo>
                <a:cubicBezTo>
                  <a:pt x="2432216" y="11145"/>
                  <a:pt x="2431486" y="14758"/>
                  <a:pt x="2431913" y="27432"/>
                </a:cubicBezTo>
                <a:cubicBezTo>
                  <a:pt x="2230461" y="27558"/>
                  <a:pt x="2075390" y="21017"/>
                  <a:pt x="1823935" y="27432"/>
                </a:cubicBezTo>
                <a:cubicBezTo>
                  <a:pt x="1572480" y="33847"/>
                  <a:pt x="1385891" y="26408"/>
                  <a:pt x="1264595" y="27432"/>
                </a:cubicBezTo>
                <a:cubicBezTo>
                  <a:pt x="1143299" y="28456"/>
                  <a:pt x="913818" y="9421"/>
                  <a:pt x="705255" y="27432"/>
                </a:cubicBezTo>
                <a:cubicBezTo>
                  <a:pt x="496692" y="45443"/>
                  <a:pt x="145516" y="38993"/>
                  <a:pt x="0" y="27432"/>
                </a:cubicBezTo>
                <a:cubicBezTo>
                  <a:pt x="-1145" y="17399"/>
                  <a:pt x="-496" y="9484"/>
                  <a:pt x="0" y="0"/>
                </a:cubicBezTo>
                <a:close/>
              </a:path>
              <a:path w="2431913" h="27432" stroke="0" extrusionOk="0">
                <a:moveTo>
                  <a:pt x="0" y="0"/>
                </a:moveTo>
                <a:cubicBezTo>
                  <a:pt x="287139" y="23196"/>
                  <a:pt x="375656" y="-10379"/>
                  <a:pt x="583659" y="0"/>
                </a:cubicBezTo>
                <a:cubicBezTo>
                  <a:pt x="791662" y="10379"/>
                  <a:pt x="878136" y="18234"/>
                  <a:pt x="1118680" y="0"/>
                </a:cubicBezTo>
                <a:cubicBezTo>
                  <a:pt x="1359224" y="-18234"/>
                  <a:pt x="1582722" y="25885"/>
                  <a:pt x="1775296" y="0"/>
                </a:cubicBezTo>
                <a:cubicBezTo>
                  <a:pt x="1967870" y="-25885"/>
                  <a:pt x="2151909" y="19787"/>
                  <a:pt x="2431913" y="0"/>
                </a:cubicBezTo>
                <a:cubicBezTo>
                  <a:pt x="2432784" y="6699"/>
                  <a:pt x="2432600" y="13731"/>
                  <a:pt x="2431913" y="27432"/>
                </a:cubicBezTo>
                <a:cubicBezTo>
                  <a:pt x="2228919" y="9846"/>
                  <a:pt x="2017080" y="51326"/>
                  <a:pt x="1872573" y="27432"/>
                </a:cubicBezTo>
                <a:cubicBezTo>
                  <a:pt x="1728066" y="3538"/>
                  <a:pt x="1566938" y="22492"/>
                  <a:pt x="1313233" y="27432"/>
                </a:cubicBezTo>
                <a:cubicBezTo>
                  <a:pt x="1059528" y="32372"/>
                  <a:pt x="870370" y="30771"/>
                  <a:pt x="656617" y="27432"/>
                </a:cubicBezTo>
                <a:cubicBezTo>
                  <a:pt x="442864" y="24093"/>
                  <a:pt x="161359" y="2633"/>
                  <a:pt x="0" y="27432"/>
                </a:cubicBezTo>
                <a:cubicBezTo>
                  <a:pt x="-806" y="19304"/>
                  <a:pt x="1360" y="9038"/>
                  <a:pt x="0" y="0"/>
                </a:cubicBezTo>
                <a:close/>
              </a:path>
            </a:pathLst>
          </a:custGeom>
          <a:solidFill>
            <a:srgbClr val="B99E6A"/>
          </a:solidFill>
          <a:ln w="38100" cap="rnd">
            <a:solidFill>
              <a:srgbClr val="B99E6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7962924A-CFAC-4366-B1F5-7BC63E95B3DF}"/>
              </a:ext>
            </a:extLst>
          </p:cNvPr>
          <p:cNvPicPr>
            <a:picLocks noGrp="1" noChangeAspect="1"/>
          </p:cNvPicPr>
          <p:nvPr>
            <p:ph idx="1"/>
          </p:nvPr>
        </p:nvPicPr>
        <p:blipFill rotWithShape="1">
          <a:blip r:embed="rId3"/>
          <a:srcRect l="8020" r="16941"/>
          <a:stretch/>
        </p:blipFill>
        <p:spPr>
          <a:xfrm>
            <a:off x="857806" y="640080"/>
            <a:ext cx="4175409" cy="5550408"/>
          </a:xfrm>
          <a:prstGeom prst="rect">
            <a:avLst/>
          </a:prstGeom>
        </p:spPr>
      </p:pic>
    </p:spTree>
    <p:extLst>
      <p:ext uri="{BB962C8B-B14F-4D97-AF65-F5344CB8AC3E}">
        <p14:creationId xmlns:p14="http://schemas.microsoft.com/office/powerpoint/2010/main" val="2683560609"/>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412429"/>
      </a:dk2>
      <a:lt2>
        <a:srgbClr val="E2E4E8"/>
      </a:lt2>
      <a:accent1>
        <a:srgbClr val="B99E6A"/>
      </a:accent1>
      <a:accent2>
        <a:srgbClr val="C88670"/>
      </a:accent2>
      <a:accent3>
        <a:srgbClr val="D28A96"/>
      </a:accent3>
      <a:accent4>
        <a:srgbClr val="C870A4"/>
      </a:accent4>
      <a:accent5>
        <a:srgbClr val="D086D1"/>
      </a:accent5>
      <a:accent6>
        <a:srgbClr val="A470C8"/>
      </a:accent6>
      <a:hlink>
        <a:srgbClr val="6980AE"/>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TotalTime>
  <Words>184</Words>
  <Application>Microsoft Office PowerPoint</Application>
  <PresentationFormat>Προβολή στην οθόνη (4:3)</PresentationFormat>
  <Paragraphs>17</Paragraphs>
  <Slides>7</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Calibri</vt:lpstr>
      <vt:lpstr>Modern Love</vt:lpstr>
      <vt:lpstr>The Hand</vt:lpstr>
      <vt:lpstr>SketchyVTI</vt:lpstr>
      <vt:lpstr>Η ΚΥΡΑ ΣΑΡΑΚΟΣΤΗ</vt:lpstr>
      <vt:lpstr>Μαθαίνουμε ότι:</vt:lpstr>
      <vt:lpstr>ΤΟ ΕΘΙΜΟ ΤΗΣ ΚΥΡΑ ΣΑΡΑΚΟΣΤΗΣ</vt:lpstr>
      <vt:lpstr>ΦΤΙΑΧΝΟΥΜΕ ΚΙΕΜΕΙΣ ΤΗΝ ΔΙΚΗ ΜΑΣ ΚΥΡΑ</vt:lpstr>
      <vt:lpstr>2 ΑΛΑΤΙ</vt:lpstr>
      <vt:lpstr>1 ΝΕΡΟ</vt:lpstr>
      <vt:lpstr>Όλα τα υλικά μαζί και με  την ζύμη φτιάχνουμε την κυρά Σαρακοστή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ΚΥΡΑ ΣΑΡΑΚΟΣΤΗ</dc:title>
  <dc:creator>GF21agwnas@te.schools.ac.cy</dc:creator>
  <cp:lastModifiedBy>GF21agwnas@te.schools.ac.cy</cp:lastModifiedBy>
  <cp:revision>2</cp:revision>
  <dcterms:created xsi:type="dcterms:W3CDTF">2021-03-17T11:35:48Z</dcterms:created>
  <dcterms:modified xsi:type="dcterms:W3CDTF">2021-03-17T13:08:55Z</dcterms:modified>
</cp:coreProperties>
</file>