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59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33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3618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8659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3199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1154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9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5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08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34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271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54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38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7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458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6B24C-9491-405E-9574-AD891EF1B69D}" type="datetimeFigureOut">
              <a:rPr lang="en-US" smtClean="0"/>
              <a:t>1/3/2021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EBBC12E-33AD-4842-8C3D-29AC43EB0D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17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Yov3p-6i0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94th-zfBUCo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Η Άνοιξη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6"/>
            <a:ext cx="7766936" cy="1096899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Δημόσιο Νηπιαγωγείο Ριζοκαρπάσου</a:t>
            </a:r>
          </a:p>
          <a:p>
            <a:r>
              <a:rPr lang="el-GR" dirty="0" smtClean="0"/>
              <a:t>Νίκη Ευαγόρου</a:t>
            </a:r>
          </a:p>
          <a:p>
            <a:r>
              <a:rPr lang="el-GR" dirty="0" smtClean="0"/>
              <a:t>Σχ. Χρ. 2020-21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20703">
            <a:off x="1109959" y="1115922"/>
            <a:ext cx="5662727" cy="2831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467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 smtClean="0"/>
              <a:t>Οι 4 εποχές του χρόνου</a:t>
            </a:r>
            <a:endParaRPr lang="en-US" dirty="0"/>
          </a:p>
        </p:txBody>
      </p:sp>
      <p:pic>
        <p:nvPicPr>
          <p:cNvPr id="25" name="Content Placeholder 2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2318" y="3081606"/>
            <a:ext cx="2178961" cy="1639731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917577" y="1287400"/>
            <a:ext cx="2116182" cy="8490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>
            <a:stCxn id="8" idx="4"/>
          </p:cNvCxnSpPr>
          <p:nvPr/>
        </p:nvCxnSpPr>
        <p:spPr>
          <a:xfrm>
            <a:off x="4975668" y="2136486"/>
            <a:ext cx="0" cy="4963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1836599" y="2632875"/>
            <a:ext cx="31951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975668" y="2632875"/>
            <a:ext cx="3461110" cy="448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836599" y="2664823"/>
            <a:ext cx="0" cy="4441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17577" y="2664823"/>
            <a:ext cx="0" cy="53557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152607" y="2606223"/>
            <a:ext cx="0" cy="675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436778" y="2632875"/>
            <a:ext cx="0" cy="675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855915" y="3108960"/>
            <a:ext cx="1961368" cy="16341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6195962" y="4473665"/>
            <a:ext cx="1" cy="4640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4116108" y="4937760"/>
            <a:ext cx="20798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6165669" y="4937760"/>
            <a:ext cx="211383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16108" y="4937760"/>
            <a:ext cx="0" cy="39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209025" y="4937760"/>
            <a:ext cx="0" cy="39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8275144" y="4937760"/>
            <a:ext cx="0" cy="39188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432171" y="1460588"/>
            <a:ext cx="1086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Χρόνος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198014" y="3282122"/>
            <a:ext cx="146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Φθινόπωρο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378072" y="3308774"/>
            <a:ext cx="120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Χειμώνας</a:t>
            </a:r>
            <a:endParaRPr lang="en-US" dirty="0"/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770" y="3627902"/>
            <a:ext cx="1329116" cy="83598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8177" y="3674903"/>
            <a:ext cx="1175172" cy="881864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6139" y="3015897"/>
            <a:ext cx="1981372" cy="165215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2700" y="3069178"/>
            <a:ext cx="1981372" cy="1652159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862830" y="3257333"/>
            <a:ext cx="1233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Άνοιξη</a:t>
            </a:r>
            <a:endParaRPr lang="en-US" dirty="0"/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86549" y="3651454"/>
            <a:ext cx="1040551" cy="781107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7923114" y="3282122"/>
            <a:ext cx="1362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Καλοκαίρι</a:t>
            </a:r>
            <a:endParaRPr lang="en-US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2252" y="3685035"/>
            <a:ext cx="1362267" cy="704677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5276" y="5133703"/>
            <a:ext cx="1981372" cy="1652159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5422" y="5133703"/>
            <a:ext cx="1981372" cy="1652159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814" y="5133703"/>
            <a:ext cx="1981372" cy="1652159"/>
          </a:xfrm>
          <a:prstGeom prst="rect">
            <a:avLst/>
          </a:prstGeom>
        </p:spPr>
      </p:pic>
      <p:sp>
        <p:nvSpPr>
          <p:cNvPr id="73" name="TextBox 72"/>
          <p:cNvSpPr txBox="1"/>
          <p:nvPr/>
        </p:nvSpPr>
        <p:spPr>
          <a:xfrm>
            <a:off x="3618411" y="5329646"/>
            <a:ext cx="969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Μάρτης</a:t>
            </a:r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5738602" y="5321357"/>
            <a:ext cx="11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Απρίλης</a:t>
            </a:r>
            <a:endParaRPr lang="en-US" dirty="0"/>
          </a:p>
        </p:txBody>
      </p:sp>
      <p:sp>
        <p:nvSpPr>
          <p:cNvPr id="75" name="TextBox 74"/>
          <p:cNvSpPr txBox="1"/>
          <p:nvPr/>
        </p:nvSpPr>
        <p:spPr>
          <a:xfrm>
            <a:off x="7875163" y="5329646"/>
            <a:ext cx="91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Μάης</a:t>
            </a:r>
            <a:endParaRPr lang="en-US" dirty="0"/>
          </a:p>
        </p:txBody>
      </p:sp>
      <p:pic>
        <p:nvPicPr>
          <p:cNvPr id="67" name="Picture 6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2211" y="5684064"/>
            <a:ext cx="1280856" cy="85455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5651188" y="5698978"/>
            <a:ext cx="1175912" cy="78394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32560" y="5651501"/>
            <a:ext cx="1341722" cy="89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24" grpId="0" animBg="1"/>
      <p:bldP spid="48" grpId="0"/>
      <p:bldP spid="49" grpId="0"/>
      <p:bldP spid="50" grpId="0"/>
      <p:bldP spid="63" grpId="0"/>
      <p:bldP spid="65" grpId="0"/>
      <p:bldP spid="73" grpId="0"/>
      <p:bldP spid="74" grpId="0"/>
      <p:bldP spid="7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Τραγούδια για την Άνοιξη</a:t>
            </a:r>
            <a:endParaRPr lang="en-US" dirty="0"/>
          </a:p>
        </p:txBody>
      </p:sp>
      <p:pic>
        <p:nvPicPr>
          <p:cNvPr id="4" name="ZYov3p-6i04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72348" y="2306079"/>
            <a:ext cx="7406640" cy="4166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1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94th-zfBUCo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49531" y="1309885"/>
            <a:ext cx="8085909" cy="454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Την Άνοιξη η φύση αλλάζει … μέσα από τις αισθήσεις μας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Ας δούμε πως αλλάζει η φύση την Άνοιξη:</a:t>
            </a:r>
          </a:p>
          <a:p>
            <a:r>
              <a:rPr lang="el-GR" dirty="0" smtClean="0"/>
              <a:t>Για κοιτάξτε πως είναι ο καιρός σήμερα;</a:t>
            </a:r>
          </a:p>
          <a:p>
            <a:r>
              <a:rPr lang="el-GR" dirty="0" smtClean="0"/>
              <a:t>Βγείτε στην αυλή και παρατηρήστε γύρω σας τα λουλούδια, τα πουλιά, τα έντομα.</a:t>
            </a:r>
          </a:p>
          <a:p>
            <a:r>
              <a:rPr lang="el-GR" dirty="0"/>
              <a:t>Κοιτάξτε τα χρώματα </a:t>
            </a:r>
            <a:r>
              <a:rPr lang="el-GR" dirty="0" smtClean="0"/>
              <a:t>τους.</a:t>
            </a:r>
          </a:p>
          <a:p>
            <a:r>
              <a:rPr lang="el-GR" dirty="0" smtClean="0"/>
              <a:t>Προσπαθήστε να μυρίσετε τις ευωδίες των λουλουδιών.</a:t>
            </a:r>
          </a:p>
          <a:p>
            <a:r>
              <a:rPr lang="el-GR" dirty="0" smtClean="0"/>
              <a:t>Ακούστε τα τιτιβίσματα των πουλιών</a:t>
            </a:r>
          </a:p>
          <a:p>
            <a:endParaRPr lang="el-GR" dirty="0" smtClean="0"/>
          </a:p>
          <a:p>
            <a:r>
              <a:rPr lang="el-GR" dirty="0" smtClean="0"/>
              <a:t>Γευτείτε τα φρούτα και τα λαχανικά της Άνοιξης</a:t>
            </a:r>
          </a:p>
          <a:p>
            <a:r>
              <a:rPr lang="el-GR" dirty="0" smtClean="0"/>
              <a:t>Αγγίξτε τα λουλούδια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423" y="2160589"/>
            <a:ext cx="1089949" cy="912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5372" y="3514090"/>
            <a:ext cx="1009888" cy="11020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07" y="4504091"/>
            <a:ext cx="695406" cy="7368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4208" y="5160509"/>
            <a:ext cx="1564131" cy="9150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8437" y="5618044"/>
            <a:ext cx="1028687" cy="1043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49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6908" y="0"/>
            <a:ext cx="48477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47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Δραστηριότητες που μπορείτε να κάνετε από το σπίτι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Βγείτε στην αυλή και προσπαθήστε με τις 5 αισθήσεις σας να νιώσετε την Άνοιξη. </a:t>
            </a:r>
          </a:p>
          <a:p>
            <a:endParaRPr lang="el-GR" dirty="0" smtClean="0"/>
          </a:p>
          <a:p>
            <a:endParaRPr lang="el-GR" dirty="0" smtClean="0"/>
          </a:p>
          <a:p>
            <a:r>
              <a:rPr lang="el-GR" dirty="0" smtClean="0"/>
              <a:t>Φωτογραφίστε την Άνοιξη</a:t>
            </a:r>
          </a:p>
          <a:p>
            <a:r>
              <a:rPr lang="el-GR" dirty="0" smtClean="0"/>
              <a:t>Γράψτε τη λέξη Άνοιξη και ζωγραφίστε την Άνοιξη γύρω από αυτήν.</a:t>
            </a:r>
          </a:p>
          <a:p>
            <a:r>
              <a:rPr lang="el-GR" dirty="0" smtClean="0"/>
              <a:t>Ρωτήστε τους γονείς, παππούδες και γιαγιάδες να σας πουν παροιμίες για τον Μάρτη, τον πρώτο μήνα της Άνοιξης</a:t>
            </a:r>
          </a:p>
          <a:p>
            <a:r>
              <a:rPr lang="el-GR" dirty="0" smtClean="0"/>
              <a:t>Στην ιστοσελίδα μας, στο Εκπαιδευτικό Υλικό, στις Γλωσσικές Δραστηριότητες θα βρείτε 2 δραστηριότητες για την Άνοιξη. Μπορείτε να </a:t>
            </a:r>
            <a:r>
              <a:rPr lang="el-GR" dirty="0" smtClean="0"/>
              <a:t>παίξετε</a:t>
            </a:r>
            <a:r>
              <a:rPr lang="el-GR" dirty="0" smtClean="0"/>
              <a:t>.</a:t>
            </a:r>
          </a:p>
          <a:p>
            <a:pPr marL="0" indent="0">
              <a:buNone/>
            </a:pPr>
            <a:endParaRPr lang="el-GR" dirty="0" smtClean="0"/>
          </a:p>
          <a:p>
            <a:endParaRPr lang="el-GR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9514" y="2527623"/>
            <a:ext cx="1091279" cy="914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39" y="2527623"/>
            <a:ext cx="860977" cy="9387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816" y="2527623"/>
            <a:ext cx="695004" cy="7376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2697" y="2597679"/>
            <a:ext cx="1560711" cy="9144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64051" y="2517551"/>
            <a:ext cx="1024217" cy="104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725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Με άχρηστα υλικά κατασκευάζω στολίδια της Άνοιξης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165451"/>
            <a:ext cx="8596668" cy="38807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    </a:t>
            </a:r>
          </a:p>
          <a:p>
            <a:pPr marL="0" indent="0">
              <a:buNone/>
            </a:pPr>
            <a:r>
              <a:rPr lang="el-GR" dirty="0" smtClean="0"/>
              <a:t>1.Παίρνετε </a:t>
            </a:r>
            <a:r>
              <a:rPr lang="el-GR" dirty="0"/>
              <a:t>ένα ρολό από χαρτί υγείας.</a:t>
            </a:r>
          </a:p>
          <a:p>
            <a:pPr marL="0" indent="0">
              <a:buNone/>
            </a:pPr>
            <a:r>
              <a:rPr lang="el-GR" dirty="0"/>
              <a:t>2.Το </a:t>
            </a:r>
            <a:r>
              <a:rPr lang="el-GR" dirty="0" smtClean="0"/>
              <a:t>Ζωγραφίζεται </a:t>
            </a:r>
            <a:r>
              <a:rPr lang="el-GR" dirty="0"/>
              <a:t>με ό,τι χρώματα θέλετε.</a:t>
            </a:r>
          </a:p>
          <a:p>
            <a:pPr marL="0" indent="0">
              <a:buNone/>
            </a:pPr>
            <a:r>
              <a:rPr lang="el-GR" dirty="0" smtClean="0"/>
              <a:t>3.Αφού τελειώσετε, </a:t>
            </a:r>
            <a:r>
              <a:rPr lang="el-GR" dirty="0"/>
              <a:t>πατικώνετε το ρολό για να μπορέσετε να το κόψετε σε λωρίδες.</a:t>
            </a:r>
          </a:p>
          <a:p>
            <a:pPr marL="0" indent="0">
              <a:buNone/>
            </a:pPr>
            <a:r>
              <a:rPr lang="el-GR" dirty="0" smtClean="0"/>
              <a:t>4.Κόβετε </a:t>
            </a:r>
            <a:r>
              <a:rPr lang="el-GR" dirty="0"/>
              <a:t>το ρολό από 4 μέχρι και 8 λωρίδες.</a:t>
            </a:r>
          </a:p>
          <a:p>
            <a:pPr marL="0" indent="0">
              <a:buNone/>
            </a:pPr>
            <a:r>
              <a:rPr lang="el-GR" dirty="0" smtClean="0"/>
              <a:t>5.Ενώνετε </a:t>
            </a:r>
            <a:r>
              <a:rPr lang="el-GR" dirty="0"/>
              <a:t>την μία λωρίδα με την άλλη με </a:t>
            </a:r>
            <a:r>
              <a:rPr lang="el-GR" dirty="0" smtClean="0"/>
              <a:t>συρραπτικό ή και γόμα.</a:t>
            </a:r>
            <a:endParaRPr lang="el-GR" dirty="0"/>
          </a:p>
          <a:p>
            <a:pPr marL="0" indent="0">
              <a:buNone/>
            </a:pPr>
            <a:r>
              <a:rPr lang="el-GR" dirty="0" smtClean="0"/>
              <a:t>6.Αφού </a:t>
            </a:r>
            <a:r>
              <a:rPr lang="el-GR" dirty="0"/>
              <a:t>τις ενώσετε όλες μεταξύ τους, σχηματίζεται ένα λουλούδι-άστρο!</a:t>
            </a:r>
          </a:p>
          <a:p>
            <a:pPr marL="0" indent="0">
              <a:buNone/>
            </a:pPr>
            <a:r>
              <a:rPr lang="el-GR" dirty="0" smtClean="0"/>
              <a:t>7.Βάζετε </a:t>
            </a:r>
            <a:r>
              <a:rPr lang="el-GR" dirty="0"/>
              <a:t>και μια </a:t>
            </a:r>
            <a:r>
              <a:rPr lang="el-GR" dirty="0" err="1"/>
              <a:t>κορδελίτσα</a:t>
            </a:r>
            <a:r>
              <a:rPr lang="el-GR" dirty="0"/>
              <a:t> για να το κρεμάσετε.</a:t>
            </a:r>
          </a:p>
          <a:p>
            <a:pPr marL="0" indent="0">
              <a:buNone/>
            </a:pPr>
            <a:r>
              <a:rPr lang="el-GR" dirty="0" smtClean="0"/>
              <a:t>8.Το </a:t>
            </a:r>
            <a:r>
              <a:rPr lang="el-GR" dirty="0"/>
              <a:t>στολίδι σας είναι έτοιμο!!!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506134" y="1662955"/>
            <a:ext cx="1042146" cy="13895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2893" y="2878792"/>
            <a:ext cx="1042218" cy="13896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2893" y="4503467"/>
            <a:ext cx="1770527" cy="1327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4725" y="5297962"/>
            <a:ext cx="142875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4368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Κι άλλες ιδέες για κατασκευές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14477" y="2931617"/>
            <a:ext cx="2124075" cy="21526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732" y="2686497"/>
            <a:ext cx="1680225" cy="26428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073" y="2815974"/>
            <a:ext cx="3132229" cy="23839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flipH="1">
            <a:off x="3436690" y="5900818"/>
            <a:ext cx="4222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Καλή διασκέδαση </a:t>
            </a:r>
            <a:r>
              <a:rPr lang="el-GR" dirty="0" smtClean="0"/>
              <a:t>μικροί </a:t>
            </a:r>
            <a:r>
              <a:rPr lang="el-GR" dirty="0" smtClean="0"/>
              <a:t>μας φίλοι!!!!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0475608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114</TotalTime>
  <Words>280</Words>
  <Application>Microsoft Office PowerPoint</Application>
  <PresentationFormat>Widescreen</PresentationFormat>
  <Paragraphs>45</Paragraphs>
  <Slides>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Facet</vt:lpstr>
      <vt:lpstr>Η Άνοιξη</vt:lpstr>
      <vt:lpstr>Οι 4 εποχές του χρόνου</vt:lpstr>
      <vt:lpstr>Τραγούδια για την Άνοιξη</vt:lpstr>
      <vt:lpstr>PowerPoint Presentation</vt:lpstr>
      <vt:lpstr>Την Άνοιξη η φύση αλλάζει … μέσα από τις αισθήσεις μας</vt:lpstr>
      <vt:lpstr>PowerPoint Presentation</vt:lpstr>
      <vt:lpstr>Δραστηριότητες που μπορείτε να κάνετε από το σπίτι</vt:lpstr>
      <vt:lpstr>Με άχρηστα υλικά κατασκευάζω στολίδια της Άνοιξης</vt:lpstr>
      <vt:lpstr>Κι άλλες ιδέες για κατασκευές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Άνοιξη</dc:title>
  <dc:creator>Teacher</dc:creator>
  <cp:lastModifiedBy>Teacher</cp:lastModifiedBy>
  <cp:revision>16</cp:revision>
  <dcterms:created xsi:type="dcterms:W3CDTF">2021-02-28T19:42:36Z</dcterms:created>
  <dcterms:modified xsi:type="dcterms:W3CDTF">2021-03-01T10:53:44Z</dcterms:modified>
</cp:coreProperties>
</file>