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87E9-4678-4148-A642-05CB0967AEBF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6231-D997-46EB-BED1-634C47C73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9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87E9-4678-4148-A642-05CB0967AEBF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6231-D997-46EB-BED1-634C47C73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88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87E9-4678-4148-A642-05CB0967AEBF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6231-D997-46EB-BED1-634C47C73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38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87E9-4678-4148-A642-05CB0967AEBF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6231-D997-46EB-BED1-634C47C73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8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87E9-4678-4148-A642-05CB0967AEBF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6231-D997-46EB-BED1-634C47C73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86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87E9-4678-4148-A642-05CB0967AEBF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6231-D997-46EB-BED1-634C47C73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44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87E9-4678-4148-A642-05CB0967AEBF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6231-D997-46EB-BED1-634C47C73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25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87E9-4678-4148-A642-05CB0967AEBF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6231-D997-46EB-BED1-634C47C73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09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87E9-4678-4148-A642-05CB0967AEBF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6231-D997-46EB-BED1-634C47C73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01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87E9-4678-4148-A642-05CB0967AEBF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6231-D997-46EB-BED1-634C47C73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38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87E9-4678-4148-A642-05CB0967AEBF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6231-D997-46EB-BED1-634C47C73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69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F87E9-4678-4148-A642-05CB0967AEBF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A6231-D997-46EB-BED1-634C47C73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26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	ΕΥΑΓΓΕΛΙΣΜΟΣ ΤΗΣ ΘΕΟΤΟΚΟΥ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ΝΗΠΙΑΓΩΓΕΙΟ ΡΙΖΟΚΑΡΠΑΣΟΥ 2021</a:t>
            </a:r>
          </a:p>
          <a:p>
            <a:r>
              <a:rPr lang="el-GR" dirty="0" smtClean="0"/>
              <a:t>ΓΕΩΡΓΙΑ ΦΡΑΓΚΙΣΚΟΥ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73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248" y="764704"/>
            <a:ext cx="1882552" cy="2376264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Εδώ βλέπουμε παιδιά την εικόνα  του Ευαγγελισμού της Θεοτόκου. Τι έχετε να πείτε;  </a:t>
            </a:r>
            <a:endParaRPr lang="en-GB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4968552" cy="64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09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128" y="260648"/>
            <a:ext cx="3024336" cy="4464496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Την ευχάριστη αυτή είδηση ( την αγγελία που έφερες ο άγγελος στη Παναγία ) τη λέμε Ευαγγελισμό της Θεοτόκου και την γιορτάζουμε στις 25 Μαρτίου .</a:t>
            </a:r>
            <a:endParaRPr lang="en-GB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4896544" cy="651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147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352928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Μια μέρα που η Παναγία προσεύχονταν , παρουσιάστηκε ο άγγελος Γαβριήλ!! Κρατούσε στο χέρι του ένα ωραίο άσπρο κρίνο . Την χαιρέτησε και με γλυκιά φωνή της είπε  </a:t>
            </a:r>
          </a:p>
          <a:p>
            <a:pPr marL="0" indent="0">
              <a:buNone/>
            </a:pPr>
            <a:r>
              <a:rPr lang="el-GR" sz="2000" dirty="0" smtClean="0"/>
              <a:t>- Μη φοβάσαι Μαρία με έστειλε ο Θεός . Εσύ είσαι η πιο καλή από όλες τις γυναίκες . </a:t>
            </a:r>
          </a:p>
          <a:p>
            <a:pPr marL="0" indent="0">
              <a:buNone/>
            </a:pPr>
            <a:r>
              <a:rPr lang="el-GR" sz="2000" dirty="0" smtClean="0"/>
              <a:t>Η Μαρία φοβήθηκε αλλά ο άγγελος την καθησύχασε και της είπε  (δασκάλα)</a:t>
            </a:r>
          </a:p>
          <a:p>
            <a:pPr marL="0" indent="0">
              <a:buNone/>
            </a:pPr>
            <a:r>
              <a:rPr lang="el-GR" sz="2000" dirty="0" smtClean="0"/>
              <a:t>- Με έστειλε ο Θεός να σου φέρω μια πολύ ευχάριστη είδηση .Θα γίνεις μητέρα του Χριστού αφού σε λίγες μέρες θα γεννήσεις .</a:t>
            </a:r>
          </a:p>
          <a:p>
            <a:pPr marL="0" indent="0">
              <a:buNone/>
            </a:pPr>
            <a:r>
              <a:rPr lang="el-GR" sz="2000" dirty="0" smtClean="0"/>
              <a:t>- Και πως θα γίνει αυτό ;;; ρώτησε η Μαρία .</a:t>
            </a:r>
          </a:p>
          <a:p>
            <a:pPr marL="0" indent="0">
              <a:buNone/>
            </a:pPr>
            <a:r>
              <a:rPr lang="el-GR" sz="2000" dirty="0" smtClean="0"/>
              <a:t>- Θα μυρίσεις αυτό τον κρίνο που κρατώ και σε εννέα μήνες θα γεννήσεις ένα αγόρι που θα το ονομάσεις Ιησού .</a:t>
            </a:r>
          </a:p>
          <a:p>
            <a:pPr marL="0" indent="0">
              <a:buNone/>
            </a:pPr>
            <a:r>
              <a:rPr lang="el-GR" sz="2000" dirty="0" smtClean="0"/>
              <a:t>Ο Ιησούς αργότερα θα σώσει τον κόσμο από τις αμαρτίες .</a:t>
            </a:r>
          </a:p>
          <a:p>
            <a:pPr marL="0" indent="0">
              <a:buNone/>
            </a:pPr>
            <a:r>
              <a:rPr lang="el-GR" sz="2000" dirty="0" smtClean="0"/>
              <a:t>Η Μαρία απάντησε με ταπεινότητα ..</a:t>
            </a:r>
          </a:p>
          <a:p>
            <a:pPr marL="0" indent="0">
              <a:buNone/>
            </a:pPr>
            <a:r>
              <a:rPr lang="el-GR" sz="2000" dirty="0" smtClean="0"/>
              <a:t>- Ας γίνει το θέλημα του Θεού .</a:t>
            </a:r>
          </a:p>
          <a:p>
            <a:pPr marL="0" indent="0">
              <a:buNone/>
            </a:pPr>
            <a:r>
              <a:rPr lang="el-GR" sz="2000" dirty="0" smtClean="0"/>
              <a:t>Τότε ο άγγελος έφυγε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06090"/>
          </a:xfrm>
        </p:spPr>
        <p:txBody>
          <a:bodyPr>
            <a:normAutofit/>
          </a:bodyPr>
          <a:lstStyle/>
          <a:p>
            <a:r>
              <a:rPr lang="el-GR" sz="2000" b="1" dirty="0" smtClean="0"/>
              <a:t>ΠΑΙΡΝΟΥΝ ΡΟΛΟ ΟΠΟΙΑ ΠΑΙΔΙΑ ΕΠΙΘΥΜΟΥΝ  ΚΑΙ ΚΑΝΟΥΜΕ ΤΟΝ ΔΙΑΛΟΓΟ  ΔΙΑΔΥΚΤΙΑΚΑ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01058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3442394"/>
          </a:xfrm>
        </p:spPr>
        <p:txBody>
          <a:bodyPr>
            <a:normAutofit fontScale="90000"/>
          </a:bodyPr>
          <a:lstStyle/>
          <a:p>
            <a:r>
              <a:rPr lang="el-GR" sz="2000" dirty="0" smtClean="0"/>
              <a:t>ΦΤΙΑΧΝΟΥΜΕ ΤΟ ΔΙΚΟ ΜΑΣ ΚΡΙΝΟ ΠΟΥ ΕΔΩΣΕ Ο ΑΓΓΕΛΟΣ ΣΤΗΝ ΠΑΝΑΓΙΑ</a:t>
            </a:r>
            <a:br>
              <a:rPr lang="el-GR" sz="2000" dirty="0" smtClean="0"/>
            </a:br>
            <a:r>
              <a:rPr lang="el-GR" sz="2000" dirty="0" smtClean="0"/>
              <a:t>ΑΠΌ ΤΗΝ ΙΔΕΑ ΤΗΣ ΠΡΟΣΧΟΛΙΚΗΣ ΠΑΡΕΟΥΛΑΣ</a:t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>ΥΛΙΚΑ που θα έχουν οι γονείς: ΧΑΡΤΙ ΑΣΠΡΟ,  </a:t>
            </a:r>
            <a:br>
              <a:rPr lang="el-GR" sz="2000" dirty="0" smtClean="0"/>
            </a:br>
            <a:r>
              <a:rPr lang="el-GR" sz="2000" dirty="0" smtClean="0"/>
              <a:t>          ΣΥΡΜΑ ΠΙΠΑΣ</a:t>
            </a:r>
            <a:br>
              <a:rPr lang="el-GR" sz="2000" dirty="0" smtClean="0"/>
            </a:br>
            <a:r>
              <a:rPr lang="el-GR" sz="2000" dirty="0" smtClean="0"/>
              <a:t>ΧΡΩΜΑΤΙΣΤΑ ΜΟΛΥΒΙΑ </a:t>
            </a:r>
            <a:r>
              <a:rPr lang="el-GR" sz="2000" smtClean="0"/>
              <a:t>Η ΜΑΡΚΑΔΟΡΟΥΣ</a:t>
            </a:r>
            <a:endParaRPr lang="en-GB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5" y="620688"/>
            <a:ext cx="1515721" cy="118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9" y="2192718"/>
            <a:ext cx="1512203" cy="109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9" y="3512803"/>
            <a:ext cx="1512203" cy="113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9" y="4869160"/>
            <a:ext cx="161204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362" y="3789040"/>
            <a:ext cx="288032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89040"/>
            <a:ext cx="288032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656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216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 ΕΥΑΓΓΕΛΙΣΜΟΣ ΤΗΣ ΘΕΟΤΟΚΟΥ</vt:lpstr>
      <vt:lpstr>Εδώ βλέπουμε παιδιά την εικόνα  του Ευαγγελισμού της Θεοτόκου. Τι έχετε να πείτε;  </vt:lpstr>
      <vt:lpstr>Την ευχάριστη αυτή είδηση ( την αγγελία που έφερες ο άγγελος στη Παναγία ) τη λέμε Ευαγγελισμό της Θεοτόκου και την γιορτάζουμε στις 25 Μαρτίου .</vt:lpstr>
      <vt:lpstr>ΠΑΙΡΝΟΥΝ ΡΟΛΟ ΟΠΟΙΑ ΠΑΙΔΙΑ ΕΠΙΘΥΜΟΥΝ  ΚΑΙ ΚΑΝΟΥΜΕ ΤΟΝ ΔΙΑΛΟΓΟ  ΔΙΑΔΥΚΤΙΑΚΑ</vt:lpstr>
      <vt:lpstr>ΦΤΙΑΧΝΟΥΜΕ ΤΟ ΔΙΚΟ ΜΑΣ ΚΡΙΝΟ ΠΟΥ ΕΔΩΣΕ Ο ΑΓΓΕΛΟΣ ΣΤΗΝ ΠΑΝΑΓΙΑ ΑΠΌ ΤΗΝ ΙΔΕΑ ΤΗΣ ΠΡΟΣΧΟΛΙΚΗΣ ΠΑΡΕΟΥΛΑΣ   ΥΛΙΚΑ που θα έχουν οι γονείς: ΧΑΡΤΙ ΑΣΠΡΟ,             ΣΥΡΜΑ ΠΙΠΑΣ ΧΡΩΜΑΤΙΣΤΑ ΜΟΛΥΒΙΑ Η ΜΑΡΚΑΔΟΡΟΥΣ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11</cp:revision>
  <dcterms:created xsi:type="dcterms:W3CDTF">2021-03-19T15:16:48Z</dcterms:created>
  <dcterms:modified xsi:type="dcterms:W3CDTF">2021-03-21T20:37:26Z</dcterms:modified>
</cp:coreProperties>
</file>