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29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64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409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25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82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933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75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5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71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53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58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365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00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699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17BF70-AA31-4283-A538-E470C8787537}" type="datetimeFigureOut">
              <a:rPr lang="el-GR" smtClean="0"/>
              <a:t>19/1/2021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997C44-1EEC-4C7B-B19C-E8507C1ED2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73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33444"/>
          </a:xfrm>
        </p:spPr>
        <p:txBody>
          <a:bodyPr/>
          <a:lstStyle/>
          <a:p>
            <a:r>
              <a:rPr lang="el-GR" dirty="0" smtClean="0"/>
              <a:t>Η καινούργια</a:t>
            </a:r>
            <a:br>
              <a:rPr lang="el-GR" dirty="0" smtClean="0"/>
            </a:br>
            <a:r>
              <a:rPr lang="el-GR" dirty="0" smtClean="0"/>
              <a:t>παρέα μας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48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Άρης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544" y="2556933"/>
            <a:ext cx="3709116" cy="35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Ιωάννα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983" y="2557463"/>
            <a:ext cx="3627327" cy="35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Μαρίνα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800" y="2622158"/>
            <a:ext cx="3482334" cy="34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5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Ορφέας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552" y="2628508"/>
            <a:ext cx="3641810" cy="35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Σαμπέρ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938" y="2514538"/>
            <a:ext cx="3675719" cy="36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37" y="669701"/>
            <a:ext cx="9763257" cy="5518363"/>
          </a:xfrm>
        </p:spPr>
      </p:pic>
    </p:spTree>
    <p:extLst>
      <p:ext uri="{BB962C8B-B14F-4D97-AF65-F5344CB8AC3E}">
        <p14:creationId xmlns:p14="http://schemas.microsoft.com/office/powerpoint/2010/main" val="32296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6</TotalTime>
  <Words>7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Η καινούργια παρέα μας</vt:lpstr>
      <vt:lpstr>Άρης</vt:lpstr>
      <vt:lpstr>Ιωάννα</vt:lpstr>
      <vt:lpstr>Μαρίνα</vt:lpstr>
      <vt:lpstr>Ορφέας</vt:lpstr>
      <vt:lpstr>Σαμπέρ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παρέα μας</dc:title>
  <dc:creator>Teacher</dc:creator>
  <cp:lastModifiedBy>Teacher</cp:lastModifiedBy>
  <cp:revision>4</cp:revision>
  <dcterms:created xsi:type="dcterms:W3CDTF">2021-01-19T17:55:14Z</dcterms:created>
  <dcterms:modified xsi:type="dcterms:W3CDTF">2021-01-19T18:02:02Z</dcterms:modified>
</cp:coreProperties>
</file>