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3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D93D-7F35-4DF5-A1EA-AAB008D348F4}" type="datetimeFigureOut">
              <a:rPr lang="en-US" smtClean="0"/>
              <a:t>23/3/2021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5B45-73D1-430C-84D3-9FB45952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8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orditou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l-GR" dirty="0" smtClean="0"/>
              <a:t> όπως Μάρτης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Δημόσιο Νηπιαγωγείο Ριζοκαρπάσου</a:t>
            </a:r>
          </a:p>
          <a:p>
            <a:r>
              <a:rPr lang="el-GR" dirty="0" smtClean="0"/>
              <a:t>Ευαγόρου Νίκη</a:t>
            </a:r>
          </a:p>
          <a:p>
            <a:r>
              <a:rPr lang="el-GR" dirty="0" err="1" smtClean="0"/>
              <a:t>Σχ.Χρ</a:t>
            </a:r>
            <a:r>
              <a:rPr lang="el-GR" dirty="0" smtClean="0"/>
              <a:t>. 2020-21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Μ…. </a:t>
            </a:r>
            <a:r>
              <a:rPr lang="el-GR" dirty="0"/>
              <a:t>ό</a:t>
            </a:r>
            <a:r>
              <a:rPr lang="el-GR" dirty="0" smtClean="0"/>
              <a:t>πως 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https://worditout.com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Αντικείμενα που τα παιδιά</a:t>
            </a:r>
          </a:p>
          <a:p>
            <a:pPr marL="0" indent="0">
              <a:buNone/>
            </a:pPr>
            <a:r>
              <a:rPr lang="el-GR" dirty="0"/>
              <a:t>β</a:t>
            </a:r>
            <a:r>
              <a:rPr lang="el-GR" dirty="0" smtClean="0"/>
              <a:t>ρήκαν στο σπίτι τους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074" y="743948"/>
            <a:ext cx="6898035" cy="51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…. </a:t>
            </a:r>
            <a:r>
              <a:rPr lang="el-GR" dirty="0"/>
              <a:t>μ</a:t>
            </a:r>
            <a:r>
              <a:rPr lang="el-GR" dirty="0" smtClean="0"/>
              <a:t>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μ</a:t>
            </a:r>
            <a:r>
              <a:rPr lang="el-GR" dirty="0" err="1" smtClean="0"/>
              <a:t>άμα</a:t>
            </a:r>
            <a:endParaRPr lang="el-GR" dirty="0" smtClean="0"/>
          </a:p>
          <a:p>
            <a:r>
              <a:rPr lang="el-GR" dirty="0" smtClean="0"/>
              <a:t>Μ α </a:t>
            </a:r>
          </a:p>
          <a:p>
            <a:endParaRPr lang="el-GR" dirty="0"/>
          </a:p>
          <a:p>
            <a:r>
              <a:rPr lang="el-GR" dirty="0" smtClean="0"/>
              <a:t>Ενώνω τη φωνούλα μ με τις φωνούλες μ + α = μα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                      μ + ε = με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μ + η = μη  , μ + ι = μι  , μ + υ = μυ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                      μ + ο = </a:t>
            </a:r>
            <a:r>
              <a:rPr lang="el-GR" dirty="0" err="1" smtClean="0"/>
              <a:t>μο</a:t>
            </a:r>
            <a:r>
              <a:rPr lang="el-GR" dirty="0" smtClean="0"/>
              <a:t>  , μ + ω = </a:t>
            </a:r>
            <a:r>
              <a:rPr lang="el-GR" dirty="0" err="1" smtClean="0"/>
              <a:t>μω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125" y="1173387"/>
            <a:ext cx="214597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</a:t>
            </a:r>
            <a:r>
              <a:rPr lang="el-GR" dirty="0" smtClean="0"/>
              <a:t>μ όπως ……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877" y="1876402"/>
            <a:ext cx="21431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107" y="2459722"/>
            <a:ext cx="1410828" cy="1517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937" y="2754558"/>
            <a:ext cx="1758270" cy="1223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934" y="1593935"/>
            <a:ext cx="2127143" cy="232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917" y="406758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375" y="4295638"/>
            <a:ext cx="2257425" cy="2028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77" y="4594995"/>
            <a:ext cx="2343150" cy="1952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7063" y="4295638"/>
            <a:ext cx="2143125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2425" y="373538"/>
            <a:ext cx="1821488" cy="1821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6162" y="656219"/>
            <a:ext cx="224790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2957" y="4594994"/>
            <a:ext cx="1455960" cy="1202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6484" y="2355704"/>
            <a:ext cx="1304140" cy="1564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9459" y="131281"/>
            <a:ext cx="2971800" cy="1533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3048" y="2459722"/>
            <a:ext cx="1424671" cy="17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Δραστηριότητα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ένα άσπρο κομμάτι χαρτί να ζωγραφίσετε με το μολύβι την κόλα σας, δηλαδή να τη </a:t>
            </a:r>
            <a:r>
              <a:rPr lang="el-GR" dirty="0" err="1" smtClean="0"/>
              <a:t>μουντζαρώσετε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Μετά πάρτε τα χρώματα σας και σχεδιάστε ένα πρόσωπο που να έχει πάνω μόνο ότι ξεκινάει από μ</a:t>
            </a:r>
          </a:p>
          <a:p>
            <a:r>
              <a:rPr lang="el-GR" dirty="0" smtClean="0"/>
              <a:t>Μαλλιά, μάτια, μύτη, μάγουλα</a:t>
            </a:r>
          </a:p>
          <a:p>
            <a:r>
              <a:rPr lang="el-GR" dirty="0" smtClean="0"/>
              <a:t>Φωτογραφίστε τη και στείλτε την.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307" y="3331029"/>
            <a:ext cx="4234928" cy="317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Δραστηριότητα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μια κόλλα από χαρτί γράψτε το μ και δίπλα του τα φωνήεντα που μάθαμε (</a:t>
            </a:r>
            <a:r>
              <a:rPr lang="el-GR" dirty="0" err="1" smtClean="0"/>
              <a:t>α,ε,η,ι,υ,ο,ω</a:t>
            </a:r>
            <a:r>
              <a:rPr lang="el-GR" dirty="0" smtClean="0"/>
              <a:t>)</a:t>
            </a:r>
          </a:p>
          <a:p>
            <a:r>
              <a:rPr lang="el-GR" dirty="0" smtClean="0"/>
              <a:t>Προσπαθήστε να τα διαβάσετε (</a:t>
            </a:r>
            <a:r>
              <a:rPr lang="el-GR" dirty="0" err="1" smtClean="0"/>
              <a:t>μα,με,μη,μυ,μι,μο,μω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Στο εκπαιδευτικό υλικό, στις γλωσσικές δραστηριότητες θα βρείτε δραστηριότητες για </a:t>
            </a:r>
            <a:r>
              <a:rPr lang="el-GR" smtClean="0"/>
              <a:t>τη φωνούλα 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8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181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Μ όπως Μάρτης</vt:lpstr>
      <vt:lpstr>Μ…. όπως …..</vt:lpstr>
      <vt:lpstr>M …. μ … </vt:lpstr>
      <vt:lpstr>M μ όπως ……</vt:lpstr>
      <vt:lpstr>Δραστηριότητα 1</vt:lpstr>
      <vt:lpstr>Δραστηριότητα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 όπως Μάρτης</dc:title>
  <dc:creator>Teacher</dc:creator>
  <cp:lastModifiedBy>Teacher</cp:lastModifiedBy>
  <cp:revision>11</cp:revision>
  <dcterms:created xsi:type="dcterms:W3CDTF">2021-03-18T11:13:27Z</dcterms:created>
  <dcterms:modified xsi:type="dcterms:W3CDTF">2021-03-23T10:26:03Z</dcterms:modified>
</cp:coreProperties>
</file>