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3832BA-A5C6-4ACB-A3F0-0CD402F11BD9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F03D17-B850-47DF-8D56-6D18EF78F10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2204864"/>
            <a:ext cx="5470376" cy="139558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 ΜΥΘΟΣ ΤΗΣ ΑΜΥΓΔΑΛΙΑΣ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3886200"/>
            <a:ext cx="4640560" cy="982960"/>
          </a:xfrm>
        </p:spPr>
        <p:txBody>
          <a:bodyPr>
            <a:normAutofit/>
          </a:bodyPr>
          <a:lstStyle/>
          <a:p>
            <a:r>
              <a:rPr lang="el-GR" dirty="0" smtClean="0"/>
              <a:t>ΝΗΠΙΑΓΩΓΕΙΟ ΡΙΖΟΚΑΡΠΑΣΟΥ 2021 Γ.Φ.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47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73388"/>
            <a:ext cx="2808312" cy="3699828"/>
          </a:xfrm>
        </p:spPr>
        <p:txBody>
          <a:bodyPr>
            <a:noAutofit/>
          </a:bodyPr>
          <a:lstStyle/>
          <a:p>
            <a:r>
              <a:rPr lang="el-GR" sz="2400" dirty="0"/>
              <a:t>Οι αρχαίοι παιδιά μου, δημιούργησαν έναν μύθο για την αμυγδαλιά που εξηγεί το παράκαιρο και παράτολμο άνθισμά της!</a:t>
            </a:r>
            <a:br>
              <a:rPr lang="el-GR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76672"/>
            <a:ext cx="2592288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635" y="449252"/>
            <a:ext cx="5472608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20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7488832" cy="360040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Ήταν κάποτε στην Θράκη μια πανέμορφη πριγκίπισσα η Φυλλίς. Ερωτεύτηκε τον γιο του Θησέα, τον Δημοφώντα. Παντρεύτηκαν αλλά μετά από λίγο καιρό, ο νεαρός Αθηναίος νοστάλγησε την πατρίδα του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2376264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Λένε λοιπόν πως κάποτε η αμυγδαλιά, πριν γίνει δέντρο ήταν γυναίκα. Ονομαζόταν Φυλλίς και ήταν κόρη βασιλιά της Θράκης. Και η ιστορία της ξεκινάει κάπως έτσι…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70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111872" cy="230425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Έτσι κι έγινε και η ερωτευμένη Φυλλίς έμεινε μόνη να περιμένει τον εκλεκτό της για χρόνια ώσπου μαράζωσε και πέθανε από την θλίψη της!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1530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/>
              <a:t>Η ερωτευμένη πριγκίπισσα μη αντέχοντας να τον βλέπει στεναχωρημένο τον άφησε να γυρίσει πίσω και αν την αγαπούσε πραγματικά θα ξαναγύριζε και τότε θα ήταν πραγματικά και ειλικρινά δικός της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6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19256" cy="302433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Κάποτε με τα χιόνια του Γενάρη γύρισε ο γιος του Θησέα. Σαν έμαθε τον τραγικό χαμό της αγαπημένης του, πήγε, αγκάλιασε το δέντρο και αυτό άρχισε να βγάζει τρυφερά φύλλα και άνθη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30352"/>
            <a:ext cx="8291264" cy="2394592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Οι Θεοί που ήξεραν την ιστορία της την λυπήθηκαν και την μεταμόρφωσαν σε δέντρο για να μπορεί να περιμένει για περισσότερα χρόνια τον αγαπημένο της.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33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2376264" cy="4464496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Η Αγάπη πάντα νικά!</a:t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>Να έχουμε πάντα ελπίδα για το καλύτερο!</a:t>
            </a:r>
            <a:endParaRPr lang="en-GB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4665"/>
            <a:ext cx="5400600" cy="5611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958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</TotalTime>
  <Words>213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Verdana</vt:lpstr>
      <vt:lpstr>Wingdings 2</vt:lpstr>
      <vt:lpstr>Aspect</vt:lpstr>
      <vt:lpstr>Ο ΜΥΘΟΣ ΤΗΣ ΑΜΥΓΔΑΛΙΑΣ</vt:lpstr>
      <vt:lpstr>Οι αρχαίοι παιδιά μου, δημιούργησαν έναν μύθο για την αμυγδαλιά που εξηγεί το παράκαιρο και παράτολμο άνθισμά της! </vt:lpstr>
      <vt:lpstr>Ήταν κάποτε στην Θράκη μια πανέμορφη πριγκίπισσα η Φυλλίς. Ερωτεύτηκε τον γιο του Θησέα, τον Δημοφώντα. Παντρεύτηκαν αλλά μετά από λίγο καιρό, ο νεαρός Αθηναίος νοστάλγησε την πατρίδα του</vt:lpstr>
      <vt:lpstr>Έτσι κι έγινε και η ερωτευμένη Φυλλίς έμεινε μόνη να περιμένει τον εκλεκτό της για χρόνια ώσπου μαράζωσε και πέθανε από την θλίψη της!</vt:lpstr>
      <vt:lpstr>Κάποτε με τα χιόνια του Γενάρη γύρισε ο γιος του Θησέα. Σαν έμαθε τον τραγικό χαμό της αγαπημένης του, πήγε, αγκάλιασε το δέντρο και αυτό άρχισε να βγάζει τρυφερά φύλλα και άνθη</vt:lpstr>
      <vt:lpstr>Η Αγάπη πάντα νικά!  Να έχουμε πάντα ελπίδα για το καλύτερο!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ΝΥΦΟΥΛΑ ΤΟΥ ΧΙΟΝΙΑ</dc:title>
  <dc:creator>Toshiba</dc:creator>
  <cp:lastModifiedBy>Teacher</cp:lastModifiedBy>
  <cp:revision>14</cp:revision>
  <dcterms:created xsi:type="dcterms:W3CDTF">2021-02-22T17:26:09Z</dcterms:created>
  <dcterms:modified xsi:type="dcterms:W3CDTF">2021-02-25T06:24:12Z</dcterms:modified>
</cp:coreProperties>
</file>