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2" r:id="rId5"/>
    <p:sldId id="258" r:id="rId6"/>
    <p:sldId id="259" r:id="rId7"/>
    <p:sldId id="267" r:id="rId8"/>
    <p:sldId id="261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3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1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7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5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8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E9D8-87BA-4C75-8869-D9C105C3354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FCCE-87EA-498A-ABF5-9F9F86E89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931224" cy="1512168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ΝΗΠΙΑΓΩΓΕΙΟ ΡΙΖΟΚΑΡΠΑΣΟΥ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Γεωργία Φραγκίσκου</a:t>
            </a:r>
          </a:p>
          <a:p>
            <a:pPr marL="0" indent="0" algn="ctr">
              <a:buNone/>
            </a:pPr>
            <a:r>
              <a:rPr lang="el-GR" dirty="0" smtClean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7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82" y="274638"/>
            <a:ext cx="1826518" cy="229026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Αποκάτω από ένα θυμάρι θα περάσομε πάλι.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" y="476476"/>
            <a:ext cx="5367097" cy="57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0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224" y="404664"/>
            <a:ext cx="1800200" cy="5688632"/>
          </a:xfrm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chemeClr val="bg2">
                    <a:lumMod val="10000"/>
                  </a:schemeClr>
                </a:solidFill>
              </a:rPr>
              <a:t>Ο ΚΟΡΥΔΑΛΟΣ </a:t>
            </a:r>
            <a:r>
              <a:rPr lang="en-GB" sz="4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4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4800" dirty="0" smtClean="0">
                <a:solidFill>
                  <a:schemeClr val="bg2">
                    <a:lumMod val="10000"/>
                  </a:schemeClr>
                </a:solidFill>
              </a:rPr>
              <a:t>ΚΑΙ ΤΑ ΣΠΙΤΙΑ ΤΟΥ</a:t>
            </a:r>
            <a:endParaRPr lang="en-GB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000" dirty="0" smtClean="0"/>
              <a:t>(Μέγας 1993, Ελληνικά Παραμύθια Β’)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6" y="548680"/>
            <a:ext cx="5267173" cy="594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312" y="764704"/>
            <a:ext cx="1368152" cy="439248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Άμα άρχισαν οι βροχές </a:t>
            </a:r>
            <a:r>
              <a:rPr lang="el-GR" sz="1800" dirty="0" err="1" smtClean="0"/>
              <a:t>μέσ</a:t>
            </a:r>
            <a:r>
              <a:rPr lang="el-GR" sz="1800" dirty="0" smtClean="0"/>
              <a:t>’ στο χειμώνα, ο κορυδαλλός με τη γυναίκα του, </a:t>
            </a:r>
            <a:r>
              <a:rPr lang="el-GR" sz="1800" dirty="0" err="1" smtClean="0"/>
              <a:t>ετρύπωσαν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dirty="0" err="1" smtClean="0"/>
              <a:t>μες΄</a:t>
            </a:r>
            <a:r>
              <a:rPr lang="el-GR" sz="1800" dirty="0" smtClean="0"/>
              <a:t>  στη φωλιά τους κάτω από ένα </a:t>
            </a:r>
            <a:r>
              <a:rPr lang="el-GR" sz="1800" b="1" dirty="0" smtClean="0"/>
              <a:t>θυμάρι.</a:t>
            </a:r>
            <a:r>
              <a:rPr lang="el-GR" sz="1800" dirty="0" smtClean="0"/>
              <a:t> </a:t>
            </a:r>
            <a:endParaRPr lang="el-G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37418"/>
            <a:ext cx="6592123" cy="568874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417"/>
            <a:ext cx="6768751" cy="574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3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64" y="908720"/>
            <a:ext cx="1728192" cy="439248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Τα νερά κι η κρυάδα έπεφταν</a:t>
            </a:r>
            <a:br>
              <a:rPr lang="el-GR" sz="1800" dirty="0" smtClean="0"/>
            </a:br>
            <a:r>
              <a:rPr lang="el-GR" sz="1800" dirty="0" smtClean="0"/>
              <a:t>από πάνω τους κι έγιναν μουσκίδι κι </a:t>
            </a:r>
            <a:r>
              <a:rPr lang="el-GR" sz="1800" dirty="0" err="1" smtClean="0"/>
              <a:t>ετουρτούριζαν</a:t>
            </a:r>
            <a:r>
              <a:rPr lang="el-GR" sz="1800" dirty="0" smtClean="0"/>
              <a:t> από το κρύο. </a:t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>Του λέει η </a:t>
            </a:r>
            <a:r>
              <a:rPr lang="el-GR" sz="1800" dirty="0" err="1" smtClean="0"/>
              <a:t>κορυδαλλίνα</a:t>
            </a:r>
            <a:r>
              <a:rPr lang="el-GR" sz="1800" dirty="0" smtClean="0"/>
              <a:t>, η γυναίκα του:</a:t>
            </a:r>
            <a:endParaRPr lang="el-GR" sz="1800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9962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57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011605" cy="1368152"/>
          </a:xfrm>
        </p:spPr>
        <p:txBody>
          <a:bodyPr>
            <a:noAutofit/>
          </a:bodyPr>
          <a:lstStyle/>
          <a:p>
            <a:r>
              <a:rPr lang="el-GR" sz="1800" dirty="0" smtClean="0"/>
              <a:t>- Δεν είναι σπίτι του πλάστη μου τούτο. Πώς θα βγάλουμε το χειμώνα μέσα σε</a:t>
            </a:r>
            <a:br>
              <a:rPr lang="el-GR" sz="1800" dirty="0" smtClean="0"/>
            </a:br>
            <a:r>
              <a:rPr lang="el-GR" sz="1800" dirty="0" smtClean="0"/>
              <a:t>τούτο το σπίτι, αντρούλη μου;</a:t>
            </a:r>
            <a:endParaRPr lang="el-G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397" y="2204864"/>
            <a:ext cx="2952328" cy="22608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 sz="1800" dirty="0" smtClean="0"/>
              <a:t>Μη στενοχωριέσαι, γυναίκα, της λέει ο κορυδαλλός. Δε θα τελειώσει ο χειμώνας;</a:t>
            </a:r>
            <a:endParaRPr lang="en-GB" sz="1800" dirty="0" smtClean="0"/>
          </a:p>
          <a:p>
            <a:pPr>
              <a:buFontTx/>
              <a:buChar char="-"/>
            </a:pPr>
            <a:r>
              <a:rPr lang="el-GR" sz="1800" dirty="0" smtClean="0"/>
              <a:t> Άμα τελειώσει, να δεις τι θα κάμω! Θα χτίσω ανώγεια και κατώγεια.</a:t>
            </a:r>
            <a:endParaRPr lang="el-GR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0405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7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2674640" cy="3672408"/>
          </a:xfrm>
        </p:spPr>
        <p:txBody>
          <a:bodyPr>
            <a:normAutofit/>
          </a:bodyPr>
          <a:lstStyle/>
          <a:p>
            <a:r>
              <a:rPr lang="el-GR" sz="1800" dirty="0" err="1" smtClean="0"/>
              <a:t>Τελείωσεν</a:t>
            </a:r>
            <a:r>
              <a:rPr lang="el-GR" sz="1800" dirty="0" smtClean="0"/>
              <a:t> ο χειμώνας, ήρθε το καλοκαίρι κι </a:t>
            </a:r>
            <a:r>
              <a:rPr lang="el-GR" sz="1800" dirty="0" err="1" smtClean="0"/>
              <a:t>εκόντευε</a:t>
            </a:r>
            <a:r>
              <a:rPr lang="el-GR" sz="1800" dirty="0" smtClean="0"/>
              <a:t> να τελειώσει. </a:t>
            </a:r>
            <a:br>
              <a:rPr lang="el-GR" sz="1800" dirty="0" smtClean="0"/>
            </a:br>
            <a:r>
              <a:rPr lang="el-GR" sz="1800" dirty="0" smtClean="0"/>
              <a:t>Ο κορυδαλλός δεν κουνιόταν από τη θέση του. </a:t>
            </a:r>
            <a:br>
              <a:rPr lang="el-GR" sz="1800" dirty="0" smtClean="0"/>
            </a:br>
            <a:r>
              <a:rPr lang="el-GR" sz="1800" dirty="0" smtClean="0"/>
              <a:t>Του λέει η γυναίκα του:</a:t>
            </a:r>
            <a:br>
              <a:rPr lang="el-GR" sz="1800" dirty="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00201"/>
            <a:ext cx="289066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184576" cy="497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7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288" y="476670"/>
            <a:ext cx="1584176" cy="223225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- Κοντεύει να τελειώσει το καλοκαίρι. </a:t>
            </a:r>
            <a:endParaRPr lang="en-GB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6120680" cy="57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>
            <a:off x="7020272" y="4005064"/>
            <a:ext cx="1800200" cy="1728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-Πότε θα χτίσεις τα’ ανώγεια και τα κατώγεια που είπες;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923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314788"/>
            <a:ext cx="2242592" cy="3442394"/>
          </a:xfrm>
        </p:spPr>
        <p:txBody>
          <a:bodyPr>
            <a:normAutofit fontScale="90000"/>
          </a:bodyPr>
          <a:lstStyle/>
          <a:p>
            <a:r>
              <a:rPr lang="el-GR" sz="1800" dirty="0" smtClean="0"/>
              <a:t>Δε βαριέσαι, γυναίκα, της λέει. Τι τα θέλω τα’ ανώγεια και τα κατώγεια! </a:t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Δεν </a:t>
            </a:r>
            <a:r>
              <a:rPr lang="el-GR" sz="1800" dirty="0" err="1" smtClean="0"/>
              <a:t>επεράσαμε</a:t>
            </a:r>
            <a:r>
              <a:rPr lang="el-GR" sz="1800" dirty="0" smtClean="0"/>
              <a:t> καλά ή κακά πέρυσι; </a:t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>Καλά ή κακά θα περάσομε και φέτος. Να κάτσω εγώ</a:t>
            </a:r>
            <a:br>
              <a:rPr lang="el-GR" sz="1800" dirty="0" smtClean="0"/>
            </a:br>
            <a:r>
              <a:rPr lang="el-GR" sz="1800" dirty="0" smtClean="0"/>
              <a:t>τώρα να χτίζω σπίτια! </a:t>
            </a:r>
            <a:br>
              <a:rPr lang="el-GR" sz="1800" dirty="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332657"/>
            <a:ext cx="2530624" cy="3312368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784"/>
            <a:ext cx="5400600" cy="58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058" y="274638"/>
            <a:ext cx="1753741" cy="2218258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Αποκάτω από ένα θυμάρι </a:t>
            </a:r>
            <a:r>
              <a:rPr lang="el-GR" sz="1800" dirty="0" smtClean="0"/>
              <a:t>θα περάσομε πάλι.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39755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6137864" cy="528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2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ΝΗΠΙΑΓΩΓΕΙΟ ΡΙΖΟΚΑΡΠΑΣΟΥ</vt:lpstr>
      <vt:lpstr>Ο ΚΟΡΥΔΑΛΟΣ  ΚΑΙ ΤΑ ΣΠΙΤΙΑ ΤΟΥ</vt:lpstr>
      <vt:lpstr>Άμα άρχισαν οι βροχές μέσ’ στο χειμώνα, ο κορυδαλλός με τη γυναίκα του, ετρύπωσαν  μες΄  στη φωλιά τους κάτω από ένα θυμάρι. </vt:lpstr>
      <vt:lpstr>Τα νερά κι η κρυάδα έπεφταν από πάνω τους κι έγιναν μουσκίδι κι ετουρτούριζαν από το κρύο.   Του λέει η κορυδαλλίνα, η γυναίκα του:</vt:lpstr>
      <vt:lpstr>- Δεν είναι σπίτι του πλάστη μου τούτο. Πώς θα βγάλουμε το χειμώνα μέσα σε τούτο το σπίτι, αντρούλη μου;</vt:lpstr>
      <vt:lpstr>Τελείωσεν ο χειμώνας, ήρθε το καλοκαίρι κι εκόντευε να τελειώσει.  Ο κορυδαλλός δεν κουνιόταν από τη θέση του.  Του λέει η γυναίκα του: </vt:lpstr>
      <vt:lpstr>- Κοντεύει να τελειώσει το καλοκαίρι. </vt:lpstr>
      <vt:lpstr>Δε βαριέσαι, γυναίκα, της λέει. Τι τα θέλω τα’ ανώγεια και τα κατώγεια!   Δεν επεράσαμε καλά ή κακά πέρυσι;   Καλά ή κακά θα περάσομε και φέτος. Να κάτσω εγώ τώρα να χτίζω σπίτια!  </vt:lpstr>
      <vt:lpstr>Αποκάτω από ένα θυμάρι θα περάσομε πάλι.</vt:lpstr>
      <vt:lpstr>Αποκάτω από ένα θυμάρι θα περάσομε πάλι.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ΚΟΡΥΔΑΛΟΣ ΚΑΙ ΤΑ ΣΠΙΤΙΑ ΤΟΥ</dc:title>
  <dc:creator>Toshiba</dc:creator>
  <cp:lastModifiedBy>Teacher</cp:lastModifiedBy>
  <cp:revision>26</cp:revision>
  <dcterms:created xsi:type="dcterms:W3CDTF">2021-02-03T18:29:20Z</dcterms:created>
  <dcterms:modified xsi:type="dcterms:W3CDTF">2021-02-05T11:32:55Z</dcterms:modified>
</cp:coreProperties>
</file>