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A109860-E86B-40BF-80C7-7F3CA209374C}" type="datetimeFigureOut">
              <a:rPr lang="en-US" smtClean="0"/>
              <a:t>14/2/2021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A8B837FF-1D62-4D64-90E7-A523C62A0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80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9860-E86B-40BF-80C7-7F3CA209374C}" type="datetimeFigureOut">
              <a:rPr lang="en-US" smtClean="0"/>
              <a:t>14/2/2021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837FF-1D62-4D64-90E7-A523C62A0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54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A109860-E86B-40BF-80C7-7F3CA209374C}" type="datetimeFigureOut">
              <a:rPr lang="en-US" smtClean="0"/>
              <a:t>14/2/2021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8B837FF-1D62-4D64-90E7-A523C62A0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21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A109860-E86B-40BF-80C7-7F3CA209374C}" type="datetimeFigureOut">
              <a:rPr lang="en-US" smtClean="0"/>
              <a:t>14/2/2021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8B837FF-1D62-4D64-90E7-A523C62A06B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1010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A109860-E86B-40BF-80C7-7F3CA209374C}" type="datetimeFigureOut">
              <a:rPr lang="en-US" smtClean="0"/>
              <a:t>14/2/2021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8B837FF-1D62-4D64-90E7-A523C62A0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85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9860-E86B-40BF-80C7-7F3CA209374C}" type="datetimeFigureOut">
              <a:rPr lang="en-US" smtClean="0"/>
              <a:t>14/2/2021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837FF-1D62-4D64-90E7-A523C62A0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08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9860-E86B-40BF-80C7-7F3CA209374C}" type="datetimeFigureOut">
              <a:rPr lang="en-US" smtClean="0"/>
              <a:t>14/2/2021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837FF-1D62-4D64-90E7-A523C62A0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54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9860-E86B-40BF-80C7-7F3CA209374C}" type="datetimeFigureOut">
              <a:rPr lang="en-US" smtClean="0"/>
              <a:t>14/2/2021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837FF-1D62-4D64-90E7-A523C62A0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7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A109860-E86B-40BF-80C7-7F3CA209374C}" type="datetimeFigureOut">
              <a:rPr lang="en-US" smtClean="0"/>
              <a:t>14/2/2021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8B837FF-1D62-4D64-90E7-A523C62A0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4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9860-E86B-40BF-80C7-7F3CA209374C}" type="datetimeFigureOut">
              <a:rPr lang="en-US" smtClean="0"/>
              <a:t>14/2/2021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837FF-1D62-4D64-90E7-A523C62A0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1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A109860-E86B-40BF-80C7-7F3CA209374C}" type="datetimeFigureOut">
              <a:rPr lang="en-US" smtClean="0"/>
              <a:t>14/2/2021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A8B837FF-1D62-4D64-90E7-A523C62A0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8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9860-E86B-40BF-80C7-7F3CA209374C}" type="datetimeFigureOut">
              <a:rPr lang="en-US" smtClean="0"/>
              <a:t>14/2/2021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837FF-1D62-4D64-90E7-A523C62A0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9860-E86B-40BF-80C7-7F3CA209374C}" type="datetimeFigureOut">
              <a:rPr lang="en-US" smtClean="0"/>
              <a:t>14/2/2021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837FF-1D62-4D64-90E7-A523C62A0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66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9860-E86B-40BF-80C7-7F3CA209374C}" type="datetimeFigureOut">
              <a:rPr lang="en-US" smtClean="0"/>
              <a:t>14/2/2021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837FF-1D62-4D64-90E7-A523C62A0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28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9860-E86B-40BF-80C7-7F3CA209374C}" type="datetimeFigureOut">
              <a:rPr lang="en-US" smtClean="0"/>
              <a:t>14/2/2021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837FF-1D62-4D64-90E7-A523C62A0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60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9860-E86B-40BF-80C7-7F3CA209374C}" type="datetimeFigureOut">
              <a:rPr lang="en-US" smtClean="0"/>
              <a:t>14/2/2021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837FF-1D62-4D64-90E7-A523C62A0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12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9860-E86B-40BF-80C7-7F3CA209374C}" type="datetimeFigureOut">
              <a:rPr lang="en-US" smtClean="0"/>
              <a:t>14/2/2021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837FF-1D62-4D64-90E7-A523C62A0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4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09860-E86B-40BF-80C7-7F3CA209374C}" type="datetimeFigureOut">
              <a:rPr lang="en-US" smtClean="0"/>
              <a:t>14/2/2021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837FF-1D62-4D64-90E7-A523C62A0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732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l-GR" dirty="0" smtClean="0"/>
              <a:t>Οι εχθροι του δασουσ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1083490"/>
          </a:xfrm>
        </p:spPr>
        <p:txBody>
          <a:bodyPr>
            <a:normAutofit lnSpcReduction="10000"/>
          </a:bodyPr>
          <a:lstStyle/>
          <a:p>
            <a:pPr algn="ctr"/>
            <a:r>
              <a:rPr lang="el-GR" dirty="0" smtClean="0"/>
              <a:t>Νίκη Ευαγόρου</a:t>
            </a:r>
          </a:p>
          <a:p>
            <a:pPr algn="ctr"/>
            <a:r>
              <a:rPr lang="el-GR" dirty="0" smtClean="0"/>
              <a:t>Νηπιαγωγείο Ριζοκαρπάσου</a:t>
            </a:r>
          </a:p>
          <a:p>
            <a:pPr algn="ctr"/>
            <a:r>
              <a:rPr lang="el-GR" dirty="0" smtClean="0"/>
              <a:t>Σχ. Χρ. 2020-21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413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ΑΠΌ ΨΗΣΙΜΟ ΦΑΓΗΤΟΥ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685" y="2325190"/>
            <a:ext cx="8334100" cy="41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85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ΑΠΌ ΚΕΡΑΥΝΟ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055" y="2373018"/>
            <a:ext cx="4366702" cy="4024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749" y="2373018"/>
            <a:ext cx="3296841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54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ΕΜΠΡΗΣΜΟΣ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3125" y="2193925"/>
            <a:ext cx="5365750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70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5349" y="1280161"/>
            <a:ext cx="8385085" cy="480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73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ΚΟΨΙΜΟ ΔΕΝΤΡΩΝ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Ένας άλλος εχθρός του δάσους είναι το κόψιμο των δέντρων.</a:t>
            </a:r>
          </a:p>
          <a:p>
            <a:r>
              <a:rPr lang="el-GR" dirty="0" smtClean="0"/>
              <a:t>Είναι αρκετοί αυτοί που παράνομα πάνε στο δάσος και κόβουν τα υγιή δέντρα, είτε για το δικό τους το τζάκι, είτε για να τα πουλήσουν ή ακόμα και τα Χριστούγεννα για να το στολίσουν στο σπίτι τους.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51" y="3628479"/>
            <a:ext cx="4189497" cy="3138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434" y="3609238"/>
            <a:ext cx="4765766" cy="315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22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κυνήγι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9786" y="2167800"/>
            <a:ext cx="6033523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35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648" y="3200400"/>
            <a:ext cx="5897881" cy="2948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361" y="316775"/>
            <a:ext cx="5592536" cy="31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80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 ΜΕΓΑΛΥΤΕΡΟΣ ΕΧΘΡΟΣ ΤΟΥ ΔΑΣΟΥΣ ΕΊΝΑΙ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mtClean="0"/>
              <a:t>(Συμπληρώνουμε τις απόψεις των παιδιών)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6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εχθροσ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Τι εννοούμε όταν λέμε εχθρός; (Συμπληρώνουμε τις απόψεις των παιδιών)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932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Το καμενο δασοσ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96102"/>
            <a:ext cx="10820400" cy="4222584"/>
          </a:xfrm>
        </p:spPr>
        <p:txBody>
          <a:bodyPr/>
          <a:lstStyle/>
          <a:p>
            <a:endParaRPr lang="el-GR" dirty="0" smtClean="0"/>
          </a:p>
          <a:p>
            <a:endParaRPr lang="el-GR" dirty="0"/>
          </a:p>
          <a:p>
            <a:r>
              <a:rPr lang="el-GR" dirty="0" smtClean="0"/>
              <a:t>Αφήγηση του παραμυθιού «το καμένο δάσος»,</a:t>
            </a:r>
          </a:p>
          <a:p>
            <a:pPr marL="0" indent="0">
              <a:buNone/>
            </a:pPr>
            <a:r>
              <a:rPr lang="el-GR" dirty="0" smtClean="0"/>
              <a:t> της Στέλλας Βλαχοπούλου.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149" y="1996101"/>
            <a:ext cx="3563523" cy="422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76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Ποιος είναι ο κυριοτεροσ εχθροσ του δασουσ;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161284"/>
          </a:xfrm>
        </p:spPr>
        <p:txBody>
          <a:bodyPr/>
          <a:lstStyle/>
          <a:p>
            <a:r>
              <a:rPr lang="el-GR" dirty="0" smtClean="0"/>
              <a:t>Οι πυρκαγιές είναι ο κυριότερος εχθρός του δάσους.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5" y="2545844"/>
            <a:ext cx="71437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74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Ποιες ειναι οι αιτιεσ της πυρκαγιασ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Γεωργικές δραστηριότητες</a:t>
            </a:r>
          </a:p>
          <a:p>
            <a:r>
              <a:rPr lang="el-GR" dirty="0" smtClean="0"/>
              <a:t>Κεραυνοί</a:t>
            </a:r>
            <a:endParaRPr lang="el-GR" dirty="0"/>
          </a:p>
          <a:p>
            <a:r>
              <a:rPr lang="el-GR" dirty="0" smtClean="0"/>
              <a:t>Κάψιμο </a:t>
            </a:r>
            <a:r>
              <a:rPr lang="el-GR" dirty="0"/>
              <a:t>σκυβάλων</a:t>
            </a:r>
          </a:p>
          <a:p>
            <a:r>
              <a:rPr lang="el-GR" dirty="0" smtClean="0"/>
              <a:t>Στρατιωτικές </a:t>
            </a:r>
            <a:r>
              <a:rPr lang="el-GR" dirty="0"/>
              <a:t>ασκήσεις</a:t>
            </a:r>
          </a:p>
          <a:p>
            <a:r>
              <a:rPr lang="el-GR" dirty="0" smtClean="0"/>
              <a:t>Κυνηγετικές </a:t>
            </a:r>
            <a:r>
              <a:rPr lang="el-GR" dirty="0"/>
              <a:t>εξορμήσεις</a:t>
            </a:r>
          </a:p>
          <a:p>
            <a:r>
              <a:rPr lang="el-GR" dirty="0" smtClean="0"/>
              <a:t>Εκδρομείς</a:t>
            </a:r>
            <a:endParaRPr lang="el-GR" dirty="0"/>
          </a:p>
          <a:p>
            <a:r>
              <a:rPr lang="el-GR" dirty="0" smtClean="0"/>
              <a:t>Εξοχικές </a:t>
            </a:r>
            <a:r>
              <a:rPr lang="el-GR" dirty="0"/>
              <a:t>κατοικίες</a:t>
            </a:r>
          </a:p>
          <a:p>
            <a:r>
              <a:rPr lang="el-GR" dirty="0" smtClean="0"/>
              <a:t>Δασικές </a:t>
            </a:r>
            <a:r>
              <a:rPr lang="el-GR" dirty="0"/>
              <a:t>εργασίες</a:t>
            </a:r>
          </a:p>
          <a:p>
            <a:r>
              <a:rPr lang="el-GR" dirty="0" smtClean="0"/>
              <a:t>Βραχυκύκλωμα </a:t>
            </a:r>
            <a:r>
              <a:rPr lang="el-GR" dirty="0"/>
              <a:t>καλωδίων υψηλής </a:t>
            </a:r>
            <a:r>
              <a:rPr lang="el-GR" dirty="0" smtClean="0"/>
              <a:t>τάσης</a:t>
            </a:r>
            <a:endParaRPr lang="el-GR" dirty="0"/>
          </a:p>
          <a:p>
            <a:r>
              <a:rPr lang="el-GR" dirty="0" smtClean="0"/>
              <a:t>Κακόβουλες - Εμπρησμός</a:t>
            </a:r>
            <a:endParaRPr lang="el-G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738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καψΑΛΙΣΜΑ ΧΟΡΤΩΝ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5072" y="2276283"/>
            <a:ext cx="8562333" cy="425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26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3124" y="1135992"/>
            <a:ext cx="7193916" cy="539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27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ΚΑΨΙΜΟ ΣΚΟΥΠΙΔΙΩΝ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3124" y="2193925"/>
            <a:ext cx="5365751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60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1954" y="2632410"/>
            <a:ext cx="4125686" cy="1293028"/>
          </a:xfrm>
        </p:spPr>
        <p:txBody>
          <a:bodyPr/>
          <a:lstStyle/>
          <a:p>
            <a:r>
              <a:rPr lang="el-GR" dirty="0" smtClean="0"/>
              <a:t>ΑΠΌ ΑΠΟΤΣΙΓΑΡΟ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634" y="1410887"/>
            <a:ext cx="6699514" cy="502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85428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47</TotalTime>
  <Words>168</Words>
  <Application>Microsoft Office PowerPoint</Application>
  <PresentationFormat>Widescreen</PresentationFormat>
  <Paragraphs>36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Century Gothic</vt:lpstr>
      <vt:lpstr>Vapor Trail</vt:lpstr>
      <vt:lpstr>Οι εχθροι του δασουσ</vt:lpstr>
      <vt:lpstr>εχθροσ</vt:lpstr>
      <vt:lpstr>Το καμενο δασοσ</vt:lpstr>
      <vt:lpstr>Ποιος είναι ο κυριοτεροσ εχθροσ του δασουσ;</vt:lpstr>
      <vt:lpstr>Ποιες ειναι οι αιτιεσ της πυρκαγιασ </vt:lpstr>
      <vt:lpstr>καψΑΛΙΣΜΑ ΧΟΡΤΩΝ</vt:lpstr>
      <vt:lpstr>PowerPoint Presentation</vt:lpstr>
      <vt:lpstr>ΚΑΨΙΜΟ ΣΚΟΥΠΙΔΙΩΝ</vt:lpstr>
      <vt:lpstr>ΑΠΌ ΑΠΟΤΣΙΓΑΡΟ</vt:lpstr>
      <vt:lpstr>ΑΠΌ ΨΗΣΙΜΟ ΦΑΓΗΤΟΥ</vt:lpstr>
      <vt:lpstr>ΑΠΌ ΚΕΡΑΥΝΟ</vt:lpstr>
      <vt:lpstr>ΕΜΠΡΗΣΜΟΣ</vt:lpstr>
      <vt:lpstr>PowerPoint Presentation</vt:lpstr>
      <vt:lpstr>ΚΟΨΙΜΟ ΔΕΝΤΡΩΝ</vt:lpstr>
      <vt:lpstr>Το κυνήγι</vt:lpstr>
      <vt:lpstr>PowerPoint Presentation</vt:lpstr>
      <vt:lpstr>Ο ΜΕΓΑΛΥΤΕΡΟΣ ΕΧΘΡΟΣ ΤΟΥ ΔΑΣΟΥΣ ΕΊΝΑΙ 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Οι εχθροι του δασουσ</dc:title>
  <dc:creator>Teacher</dc:creator>
  <cp:lastModifiedBy>Teacher</cp:lastModifiedBy>
  <cp:revision>8</cp:revision>
  <dcterms:created xsi:type="dcterms:W3CDTF">2021-02-14T18:24:26Z</dcterms:created>
  <dcterms:modified xsi:type="dcterms:W3CDTF">2021-02-14T19:11:38Z</dcterms:modified>
</cp:coreProperties>
</file>