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6" r:id="rId9"/>
    <p:sldId id="260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7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6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6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7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8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4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8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6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0B9C54-E01C-45C1-84F6-FD25F6089D5B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11EE06-B445-4608-A7B1-5AAB3C87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CgMGVXZrK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BRGWDTAR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nwxqwx425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Bl0zvIq9-Q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8YCfmIgmL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UVeWdDyf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φωνούλες </a:t>
            </a:r>
            <a:r>
              <a:rPr lang="el-GR" dirty="0" err="1" smtClean="0"/>
              <a:t>Η,η</a:t>
            </a:r>
            <a:r>
              <a:rPr lang="el-GR" dirty="0" smtClean="0"/>
              <a:t> </a:t>
            </a:r>
            <a:r>
              <a:rPr lang="el-GR" dirty="0" err="1" smtClean="0"/>
              <a:t>Ι,ι</a:t>
            </a:r>
            <a:r>
              <a:rPr lang="el-GR" dirty="0" smtClean="0"/>
              <a:t> και </a:t>
            </a:r>
            <a:r>
              <a:rPr lang="el-GR" dirty="0" err="1" smtClean="0"/>
              <a:t>Υ,υ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Δημόσιο Νηπιαγωγείο Ριζοκαρπάσου</a:t>
            </a:r>
          </a:p>
          <a:p>
            <a:r>
              <a:rPr lang="el-GR" dirty="0" err="1" smtClean="0"/>
              <a:t>Σχ.Χρ</a:t>
            </a:r>
            <a:r>
              <a:rPr lang="el-GR" dirty="0" smtClean="0"/>
              <a:t>. 2020-21</a:t>
            </a:r>
          </a:p>
          <a:p>
            <a:r>
              <a:rPr lang="el-GR" dirty="0" smtClean="0"/>
              <a:t>Νίκη </a:t>
            </a:r>
            <a:r>
              <a:rPr lang="el-GR" dirty="0" err="1" smtClean="0"/>
              <a:t>Ευαγόρου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CgMGVXZrK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1394" y="2470059"/>
            <a:ext cx="6639641" cy="37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γράφουμε το Υ </a:t>
            </a:r>
            <a:r>
              <a:rPr lang="el-GR" dirty="0" err="1" smtClean="0"/>
              <a:t>υ</a:t>
            </a:r>
            <a:endParaRPr lang="en-US" dirty="0"/>
          </a:p>
        </p:txBody>
      </p:sp>
      <p:pic>
        <p:nvPicPr>
          <p:cNvPr id="4" name="CxBRGWDTAR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519" y="2508069"/>
            <a:ext cx="6618514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35" y="1695838"/>
            <a:ext cx="3706689" cy="35969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762794" y="686732"/>
            <a:ext cx="3709851" cy="20182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1656" y="1234172"/>
            <a:ext cx="231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Καλημέρα φίλοι μου σήμερα θα μάθουμε τις φωνούλες «</a:t>
            </a:r>
            <a:r>
              <a:rPr lang="el-GR" dirty="0" err="1" smtClean="0"/>
              <a:t>η,ι,υ</a:t>
            </a:r>
            <a:r>
              <a:rPr lang="el-GR" dirty="0" smtClean="0"/>
              <a:t>»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65" y="2866867"/>
            <a:ext cx="2876095" cy="281599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595712" y="1436914"/>
            <a:ext cx="2069419" cy="16981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1645" y="2037806"/>
            <a:ext cx="16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Ας ξεκινήσουμε λοιπόν!!!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4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687" y="2756263"/>
            <a:ext cx="12194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/>
                <a:solidFill>
                  <a:schemeClr val="accent3"/>
                </a:solidFill>
                <a:effectLst/>
              </a:rPr>
              <a:t>Η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2155" y="2756263"/>
            <a:ext cx="809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9600" b="1" cap="none" spc="0" dirty="0" smtClean="0">
                <a:ln/>
                <a:solidFill>
                  <a:schemeClr val="accent3"/>
                </a:solidFill>
                <a:effectLst/>
              </a:rPr>
              <a:t>η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87" y="4427082"/>
            <a:ext cx="1946366" cy="1398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96" y="937030"/>
            <a:ext cx="2032631" cy="1910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86" y="1054166"/>
            <a:ext cx="273367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988" y="794161"/>
            <a:ext cx="1537744" cy="3039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57" y="3358787"/>
            <a:ext cx="2229334" cy="2441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308" y="3269674"/>
            <a:ext cx="1986234" cy="2530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4661" y="2860766"/>
            <a:ext cx="134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η</a:t>
            </a:r>
            <a:r>
              <a:rPr lang="el-GR" sz="2400" dirty="0" smtClean="0"/>
              <a:t>φαίστειο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2708" y="2730566"/>
            <a:ext cx="158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η</a:t>
            </a:r>
            <a:r>
              <a:rPr lang="el-GR" sz="2400" dirty="0" smtClean="0"/>
              <a:t>μερολόγιο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2663" y="937030"/>
            <a:ext cx="154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η</a:t>
            </a:r>
            <a:r>
              <a:rPr lang="el-GR" sz="2400" dirty="0" smtClean="0"/>
              <a:t>λιοτρόπιο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7542" y="5408023"/>
            <a:ext cx="190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η</a:t>
            </a:r>
            <a:r>
              <a:rPr lang="el-GR" sz="2400" dirty="0" smtClean="0"/>
              <a:t>λεκτρολόγος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6190" y="5777355"/>
            <a:ext cx="7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ή</a:t>
            </a:r>
            <a:r>
              <a:rPr lang="el-GR" sz="2400" dirty="0" smtClean="0"/>
              <a:t>λιος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1361" y="5641367"/>
            <a:ext cx="134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Η</a:t>
            </a:r>
            <a:r>
              <a:rPr lang="el-GR" sz="2400" dirty="0" smtClean="0"/>
              <a:t>ρακλής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Qnwxqwx425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4457" y="2477407"/>
            <a:ext cx="6603355" cy="37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9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γράφουμε το Η </a:t>
            </a:r>
            <a:r>
              <a:rPr lang="el-GR" dirty="0" err="1" smtClean="0"/>
              <a:t>η</a:t>
            </a:r>
            <a:endParaRPr lang="en-US" dirty="0"/>
          </a:p>
        </p:txBody>
      </p:sp>
      <p:pic>
        <p:nvPicPr>
          <p:cNvPr id="4" name="IBl0zvIq9-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8331" y="2462711"/>
            <a:ext cx="6583036" cy="37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19" y="1117826"/>
            <a:ext cx="2276475" cy="2009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64331" y="2342771"/>
            <a:ext cx="1273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9600" b="1" cap="none" spc="0" dirty="0" smtClean="0">
                <a:ln/>
                <a:solidFill>
                  <a:schemeClr val="accent4"/>
                </a:solidFill>
                <a:effectLst/>
              </a:rPr>
              <a:t>Ι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7427" y="2342771"/>
            <a:ext cx="4764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9600" b="1" cap="none" spc="0" dirty="0" smtClean="0">
                <a:ln/>
                <a:solidFill>
                  <a:schemeClr val="accent4"/>
                </a:solidFill>
                <a:effectLst/>
              </a:rPr>
              <a:t>ι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57" y="4060371"/>
            <a:ext cx="2011680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287" y="1032403"/>
            <a:ext cx="2128620" cy="2620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494" y="3912431"/>
            <a:ext cx="19812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338" y="3843910"/>
            <a:ext cx="1625481" cy="2252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531" y="723521"/>
            <a:ext cx="161925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9494" y="8477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πποπόταμος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3998" y="5817431"/>
            <a:ext cx="143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στιοφόρο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0271" y="2342771"/>
            <a:ext cx="93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γκλού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511488" y="748298"/>
            <a:ext cx="108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ππότης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8754" y="658420"/>
            <a:ext cx="2040140" cy="2002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01737" y="2660844"/>
            <a:ext cx="14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ωάννα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5394" y="5635044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νδιάνος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718766" y="5817431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ι</a:t>
            </a:r>
            <a:r>
              <a:rPr lang="el-GR" sz="2400" dirty="0" smtClean="0"/>
              <a:t>ππόκαμπος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1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8YCfmIgmL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6446" y="2465161"/>
            <a:ext cx="6622868" cy="37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γράφουμε το Ι </a:t>
            </a:r>
            <a:r>
              <a:rPr lang="el-GR" dirty="0" err="1" smtClean="0"/>
              <a:t>ι</a:t>
            </a:r>
            <a:endParaRPr lang="en-US" dirty="0"/>
          </a:p>
        </p:txBody>
      </p:sp>
      <p:pic>
        <p:nvPicPr>
          <p:cNvPr id="4" name="CwUVeWdDyf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7742" y="2465161"/>
            <a:ext cx="6671572" cy="37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3855" y="2523198"/>
            <a:ext cx="898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Υ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1858" y="2523198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υ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43" y="3308028"/>
            <a:ext cx="2556674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22" y="3282919"/>
            <a:ext cx="1923892" cy="1129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64" y="664297"/>
            <a:ext cx="2500993" cy="2002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739" y="2358994"/>
            <a:ext cx="196215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110" y="4371048"/>
            <a:ext cx="3352800" cy="156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681" y="3507319"/>
            <a:ext cx="1859826" cy="2432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0509" y="823464"/>
            <a:ext cx="2626587" cy="1864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5418" y="1111697"/>
            <a:ext cx="2533122" cy="1627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2595" y="2606872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υ</a:t>
            </a:r>
            <a:r>
              <a:rPr lang="el-GR" sz="2400" dirty="0" smtClean="0"/>
              <a:t>δραυλικός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22" y="2061533"/>
            <a:ext cx="87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ύ</a:t>
            </a:r>
            <a:r>
              <a:rPr lang="el-GR" sz="2400" dirty="0" smtClean="0"/>
              <a:t>αινα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42857" y="664297"/>
            <a:ext cx="161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υ</a:t>
            </a:r>
            <a:r>
              <a:rPr lang="el-GR" sz="2400" dirty="0" smtClean="0"/>
              <a:t>πολογιστής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028102" y="2754717"/>
            <a:ext cx="177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υ</a:t>
            </a:r>
            <a:r>
              <a:rPr lang="el-GR" sz="2400" dirty="0" smtClean="0"/>
              <a:t>πνοδωμάτιο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31326" y="4412303"/>
            <a:ext cx="107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ύ</a:t>
            </a:r>
            <a:r>
              <a:rPr lang="el-GR" sz="2400" dirty="0" smtClean="0"/>
              <a:t>φασμα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29896" y="5806572"/>
            <a:ext cx="1427927" cy="4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υ</a:t>
            </a:r>
            <a:r>
              <a:rPr lang="el-GR" sz="2400" dirty="0" smtClean="0"/>
              <a:t>ποβρύχιο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6507" y="5806572"/>
            <a:ext cx="898003" cy="4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ύ</a:t>
            </a:r>
            <a:r>
              <a:rPr lang="el-GR" sz="2400" dirty="0" smtClean="0"/>
              <a:t>πνος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873148" y="5806572"/>
            <a:ext cx="2353948" cy="47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Υ</a:t>
            </a:r>
            <a:r>
              <a:rPr lang="el-GR" sz="2400" dirty="0" smtClean="0"/>
              <a:t>δρόγειος σφαίρα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2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72</Words>
  <Application>Microsoft Office PowerPoint</Application>
  <PresentationFormat>Widescreen</PresentationFormat>
  <Paragraphs>36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Οι φωνούλες Η,η Ι,ι και Υ,υ</vt:lpstr>
      <vt:lpstr>PowerPoint Presentation</vt:lpstr>
      <vt:lpstr>PowerPoint Presentation</vt:lpstr>
      <vt:lpstr>PowerPoint Presentation</vt:lpstr>
      <vt:lpstr>Πώς γράφουμε το Η η</vt:lpstr>
      <vt:lpstr>PowerPoint Presentation</vt:lpstr>
      <vt:lpstr>PowerPoint Presentation</vt:lpstr>
      <vt:lpstr>Πώς γράφουμε το Ι ι</vt:lpstr>
      <vt:lpstr>PowerPoint Presentation</vt:lpstr>
      <vt:lpstr>PowerPoint Presentation</vt:lpstr>
      <vt:lpstr>Πώς γράφουμε το Υ 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φωνούλες Η,η Ι,ι και Υ,υ</dc:title>
  <dc:creator>Teacher</dc:creator>
  <cp:lastModifiedBy>Teacher</cp:lastModifiedBy>
  <cp:revision>12</cp:revision>
  <dcterms:created xsi:type="dcterms:W3CDTF">2021-02-17T10:14:43Z</dcterms:created>
  <dcterms:modified xsi:type="dcterms:W3CDTF">2021-02-17T12:31:43Z</dcterms:modified>
</cp:coreProperties>
</file>