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6652-57C7-41C1-8E6D-4AE3E8F6EC6F}" type="datetimeFigureOut">
              <a:rPr lang="en-US" smtClean="0"/>
              <a:t>17/2/2021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BFD2-4C36-4F40-B43D-E1DEB99CF49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157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6652-57C7-41C1-8E6D-4AE3E8F6EC6F}" type="datetimeFigureOut">
              <a:rPr lang="en-US" smtClean="0"/>
              <a:t>17/2/2021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BFD2-4C36-4F40-B43D-E1DEB99CF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69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6652-57C7-41C1-8E6D-4AE3E8F6EC6F}" type="datetimeFigureOut">
              <a:rPr lang="en-US" smtClean="0"/>
              <a:t>17/2/2021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BFD2-4C36-4F40-B43D-E1DEB99CF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45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6652-57C7-41C1-8E6D-4AE3E8F6EC6F}" type="datetimeFigureOut">
              <a:rPr lang="en-US" smtClean="0"/>
              <a:t>17/2/2021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BFD2-4C36-4F40-B43D-E1DEB99CF49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7732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6652-57C7-41C1-8E6D-4AE3E8F6EC6F}" type="datetimeFigureOut">
              <a:rPr lang="en-US" smtClean="0"/>
              <a:t>17/2/2021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BFD2-4C36-4F40-B43D-E1DEB99CF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92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6652-57C7-41C1-8E6D-4AE3E8F6EC6F}" type="datetimeFigureOut">
              <a:rPr lang="en-US" smtClean="0"/>
              <a:t>17/2/2021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BFD2-4C36-4F40-B43D-E1DEB99CF4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7314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6652-57C7-41C1-8E6D-4AE3E8F6EC6F}" type="datetimeFigureOut">
              <a:rPr lang="en-US" smtClean="0"/>
              <a:t>17/2/2021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BFD2-4C36-4F40-B43D-E1DEB99CF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1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6652-57C7-41C1-8E6D-4AE3E8F6EC6F}" type="datetimeFigureOut">
              <a:rPr lang="en-US" smtClean="0"/>
              <a:t>17/2/2021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BFD2-4C36-4F40-B43D-E1DEB99CF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77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6652-57C7-41C1-8E6D-4AE3E8F6EC6F}" type="datetimeFigureOut">
              <a:rPr lang="en-US" smtClean="0"/>
              <a:t>17/2/2021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BFD2-4C36-4F40-B43D-E1DEB99CF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6652-57C7-41C1-8E6D-4AE3E8F6EC6F}" type="datetimeFigureOut">
              <a:rPr lang="en-US" smtClean="0"/>
              <a:t>17/2/2021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BFD2-4C36-4F40-B43D-E1DEB99CF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5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6652-57C7-41C1-8E6D-4AE3E8F6EC6F}" type="datetimeFigureOut">
              <a:rPr lang="en-US" smtClean="0"/>
              <a:t>17/2/2021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BFD2-4C36-4F40-B43D-E1DEB99CF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1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6652-57C7-41C1-8E6D-4AE3E8F6EC6F}" type="datetimeFigureOut">
              <a:rPr lang="en-US" smtClean="0"/>
              <a:t>17/2/2021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BFD2-4C36-4F40-B43D-E1DEB99CF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5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6652-57C7-41C1-8E6D-4AE3E8F6EC6F}" type="datetimeFigureOut">
              <a:rPr lang="en-US" smtClean="0"/>
              <a:t>17/2/2021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BFD2-4C36-4F40-B43D-E1DEB99CF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1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6652-57C7-41C1-8E6D-4AE3E8F6EC6F}" type="datetimeFigureOut">
              <a:rPr lang="en-US" smtClean="0"/>
              <a:t>17/2/2021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BFD2-4C36-4F40-B43D-E1DEB99CF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6652-57C7-41C1-8E6D-4AE3E8F6EC6F}" type="datetimeFigureOut">
              <a:rPr lang="en-US" smtClean="0"/>
              <a:t>17/2/2021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BFD2-4C36-4F40-B43D-E1DEB99CF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1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6652-57C7-41C1-8E6D-4AE3E8F6EC6F}" type="datetimeFigureOut">
              <a:rPr lang="en-US" smtClean="0"/>
              <a:t>17/2/2021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BFD2-4C36-4F40-B43D-E1DEB99CF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0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6652-57C7-41C1-8E6D-4AE3E8F6EC6F}" type="datetimeFigureOut">
              <a:rPr lang="en-US" smtClean="0"/>
              <a:t>17/2/2021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1BFD2-4C36-4F40-B43D-E1DEB99CF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2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3DD6652-57C7-41C1-8E6D-4AE3E8F6EC6F}" type="datetimeFigureOut">
              <a:rPr lang="en-US" smtClean="0"/>
              <a:t>17/2/2021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D51BFD2-4C36-4F40-B43D-E1DEB99CF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73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ΠΛΕΥΣΗ Ή ΒΥΘΙΣΗ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Δημόσιο Νηπιαγωγείο Ριζοκαρπάσου</a:t>
            </a:r>
          </a:p>
          <a:p>
            <a:r>
              <a:rPr lang="el-GR" dirty="0" smtClean="0"/>
              <a:t>Σχ. Χρ. 2020-2021</a:t>
            </a:r>
          </a:p>
          <a:p>
            <a:r>
              <a:rPr lang="el-GR" dirty="0" smtClean="0"/>
              <a:t>Ευαγόρου Νίκη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7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6753" y="361131"/>
            <a:ext cx="3553097" cy="26612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557" y="296417"/>
            <a:ext cx="2269808" cy="3305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2" y="3602025"/>
            <a:ext cx="3596991" cy="26942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0229" y="361131"/>
            <a:ext cx="3211338" cy="3017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3565" y="3754181"/>
            <a:ext cx="4395682" cy="292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06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820194"/>
            <a:ext cx="8534400" cy="1174205"/>
          </a:xfrm>
        </p:spPr>
        <p:txBody>
          <a:bodyPr/>
          <a:lstStyle/>
          <a:p>
            <a:r>
              <a:rPr lang="el-GR" dirty="0" smtClean="0"/>
              <a:t>ΤΙ ΘΑ ΣΥΜΒΕΙ;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2450" y="208417"/>
            <a:ext cx="5743276" cy="427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67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ΜΠΟΡΕΙΤΕ ΝΑ ΠΡΟΒΛΕΨΕΤΕ ΠΟΙΟ ΘΑ ΒΥΘΙΣΤΕΙ;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2170" y="620486"/>
            <a:ext cx="3614738" cy="3614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48" y="992860"/>
            <a:ext cx="4024403" cy="301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25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ΠΟΙΑ ΣΩΜΑΤΑ ΕΠΙΠΛΕΟΥΝ ΚΑΙ ΠΟΙΑ ΒΥΘΙΖΟΝΤΑΙ ΣΤΟ ΝΕΡΟ;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355548"/>
            <a:ext cx="10695655" cy="413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32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4835" y="5373675"/>
            <a:ext cx="2973387" cy="1358464"/>
          </a:xfrm>
        </p:spPr>
        <p:txBody>
          <a:bodyPr>
            <a:normAutofit/>
          </a:bodyPr>
          <a:lstStyle/>
          <a:p>
            <a:r>
              <a:rPr lang="el-GR" dirty="0" smtClean="0"/>
              <a:t>ΚΑΤΑΓΡΑΦΗ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013308"/>
              </p:ext>
            </p:extLst>
          </p:nvPr>
        </p:nvGraphicFramePr>
        <p:xfrm>
          <a:off x="684213" y="182880"/>
          <a:ext cx="8534400" cy="5146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9390758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762356419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34642776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755277382"/>
                    </a:ext>
                  </a:extLst>
                </a:gridCol>
              </a:tblGrid>
              <a:tr h="483326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Αντικείμενο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Πρόβλεψη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Παρατήρηση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Αποτέλεσμα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905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046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774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889152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404" y="782217"/>
            <a:ext cx="1213213" cy="11750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835" y="819810"/>
            <a:ext cx="1213209" cy="1176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835" y="2337765"/>
            <a:ext cx="1213209" cy="11766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404" y="2337765"/>
            <a:ext cx="1213209" cy="11766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432" y="3855720"/>
            <a:ext cx="1213209" cy="11766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404" y="3855720"/>
            <a:ext cx="1213209" cy="1176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619" y="2266605"/>
            <a:ext cx="1369856" cy="12477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834" y="843915"/>
            <a:ext cx="733425" cy="1152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990" y="3855720"/>
            <a:ext cx="1519112" cy="12779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8223" y="843915"/>
            <a:ext cx="542925" cy="876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3359" y="843915"/>
            <a:ext cx="542925" cy="8763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65211" y="2609512"/>
            <a:ext cx="647700" cy="5619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98324" y="2609511"/>
            <a:ext cx="647700" cy="5619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59392" y="4124207"/>
            <a:ext cx="1143000" cy="7334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91031" y="4124208"/>
            <a:ext cx="114300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88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652" y="307218"/>
            <a:ext cx="8534400" cy="1507067"/>
          </a:xfrm>
        </p:spPr>
        <p:txBody>
          <a:bodyPr/>
          <a:lstStyle/>
          <a:p>
            <a:r>
              <a:rPr lang="el-GR" dirty="0" smtClean="0"/>
              <a:t>ΑΣ ΠΑΙΞΟΥΜΕ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709" y="2005149"/>
            <a:ext cx="8534400" cy="3615267"/>
          </a:xfrm>
        </p:spPr>
        <p:txBody>
          <a:bodyPr>
            <a:normAutofit/>
          </a:bodyPr>
          <a:lstStyle/>
          <a:p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Μαζέψετε διάφορα αντικείμενα</a:t>
            </a:r>
          </a:p>
          <a:p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Γεμίστε ένα δοχείο με νερό</a:t>
            </a:r>
          </a:p>
          <a:p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Πάρτε μια κόλλα χαρτί και φτιάξτε 4 στήλες (όπως την προηγούμενη διαφάνεια)</a:t>
            </a:r>
          </a:p>
          <a:p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Συμπληρώστε τη πρώτη στήλη με τα αντικείμενα σας και τις προβλέψεις σας</a:t>
            </a:r>
          </a:p>
          <a:p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Τώρα τοποθετήστε ένα-ένα τα αντικείμενα σας στο νερό. Κάθε φορά καταγράψτε τη παρατηρείτε.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82861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48</TotalTime>
  <Words>89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Slice</vt:lpstr>
      <vt:lpstr>ΠΛΕΥΣΗ Ή ΒΥΘΙΣΗ</vt:lpstr>
      <vt:lpstr>PowerPoint Presentation</vt:lpstr>
      <vt:lpstr>ΤΙ ΘΑ ΣΥΜΒΕΙ;</vt:lpstr>
      <vt:lpstr>ΜΠΟΡΕΙΤΕ ΝΑ ΠΡΟΒΛΕΨΕΤΕ ΠΟΙΟ ΘΑ ΒΥΘΙΣΤΕΙ;</vt:lpstr>
      <vt:lpstr>ΠΟΙΑ ΣΩΜΑΤΑ ΕΠΙΠΛΕΟΥΝ ΚΑΙ ΠΟΙΑ ΒΥΘΙΖΟΝΤΑΙ ΣΤΟ ΝΕΡΟ;</vt:lpstr>
      <vt:lpstr>ΚΑΤΑΓΡΑΦΗ</vt:lpstr>
      <vt:lpstr>ΑΣ ΠΑΙΞΟΥΜΕ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ΠΛΕΥΣΗ Ή ΒΥΘΙΣΗ</dc:title>
  <dc:creator>Teacher</dc:creator>
  <cp:lastModifiedBy>Teacher</cp:lastModifiedBy>
  <cp:revision>6</cp:revision>
  <dcterms:created xsi:type="dcterms:W3CDTF">2021-02-17T21:35:42Z</dcterms:created>
  <dcterms:modified xsi:type="dcterms:W3CDTF">2021-02-17T22:24:01Z</dcterms:modified>
</cp:coreProperties>
</file>