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5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9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1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4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0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6C45E-067B-43E3-B2CF-DEF14FE6457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AAB7-DD8D-45E6-999A-1D1F55E0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6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Μαθηματικά προβλήματα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Νίκη </a:t>
            </a:r>
            <a:r>
              <a:rPr lang="el-GR" dirty="0" err="1" smtClean="0"/>
              <a:t>Ευαγόρου</a:t>
            </a:r>
            <a:endParaRPr lang="el-GR" dirty="0" smtClean="0"/>
          </a:p>
          <a:p>
            <a:r>
              <a:rPr lang="el-GR" dirty="0" smtClean="0"/>
              <a:t>Νηπιαγωγείο </a:t>
            </a:r>
            <a:r>
              <a:rPr lang="el-GR" dirty="0" err="1" smtClean="0"/>
              <a:t>Ριζοκαρπάσου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55423" cy="5539286"/>
          </a:xfrm>
        </p:spPr>
        <p:txBody>
          <a:bodyPr>
            <a:normAutofit/>
          </a:bodyPr>
          <a:lstStyle/>
          <a:p>
            <a:r>
              <a:rPr lang="el-GR" dirty="0" smtClean="0"/>
              <a:t>Στο δάσος, σε ένα δέντρο, έπαιζαν 3 σκιουράκια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8346" y="1747248"/>
            <a:ext cx="487290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41" y="627362"/>
            <a:ext cx="1228589" cy="1389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63" y="627362"/>
            <a:ext cx="1359217" cy="1535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189" y="971969"/>
            <a:ext cx="1054086" cy="11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1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71871" cy="5513161"/>
          </a:xfrm>
        </p:spPr>
        <p:txBody>
          <a:bodyPr/>
          <a:lstStyle/>
          <a:p>
            <a:r>
              <a:rPr lang="el-GR" dirty="0" smtClean="0"/>
              <a:t>Μετά από λίγο ήρθαν ακόμη 2 σκιουράκια.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441" y="214561"/>
            <a:ext cx="1359526" cy="153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09" y="487425"/>
            <a:ext cx="1359526" cy="153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77" y="371221"/>
            <a:ext cx="1359526" cy="15363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2586" y="1531461"/>
            <a:ext cx="4877223" cy="434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13" y="3880294"/>
            <a:ext cx="1359526" cy="153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468" y="3704873"/>
            <a:ext cx="1359526" cy="1536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20103" y="731520"/>
            <a:ext cx="1358537" cy="1176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103" y="3921299"/>
            <a:ext cx="1371719" cy="11888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955313" y="793922"/>
            <a:ext cx="703359" cy="956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31509" y="40540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9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71871" cy="5513161"/>
          </a:xfrm>
        </p:spPr>
        <p:txBody>
          <a:bodyPr/>
          <a:lstStyle/>
          <a:p>
            <a:r>
              <a:rPr lang="el-GR" dirty="0" smtClean="0"/>
              <a:t>Πόσα είναι τώρα τα σκιουράκια</a:t>
            </a:r>
            <a:r>
              <a:rPr lang="el-GR" dirty="0"/>
              <a:t>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441" y="214561"/>
            <a:ext cx="1359526" cy="153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09" y="487425"/>
            <a:ext cx="1359526" cy="153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77" y="371221"/>
            <a:ext cx="1359526" cy="15363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2586" y="1531461"/>
            <a:ext cx="4877223" cy="434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13" y="3880294"/>
            <a:ext cx="1359526" cy="153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468" y="3704873"/>
            <a:ext cx="1359526" cy="1536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20103" y="731520"/>
            <a:ext cx="1358537" cy="1176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736" y="3413763"/>
            <a:ext cx="1371719" cy="11888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955313" y="793922"/>
            <a:ext cx="703359" cy="956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4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31509" y="36246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54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755" y="5416619"/>
            <a:ext cx="1371719" cy="11888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031508" y="55493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98939" y="217324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31508" y="449328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2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71871" cy="5513161"/>
          </a:xfrm>
        </p:spPr>
        <p:txBody>
          <a:bodyPr/>
          <a:lstStyle/>
          <a:p>
            <a:r>
              <a:rPr lang="el-GR" dirty="0" smtClean="0"/>
              <a:t>Μετά από λίγη ώρα, ένα από τα σκιουράκια έφυγε.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441" y="214561"/>
            <a:ext cx="1359526" cy="153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09" y="487425"/>
            <a:ext cx="1359526" cy="153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77" y="371221"/>
            <a:ext cx="1359526" cy="15363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2586" y="1531461"/>
            <a:ext cx="4877223" cy="434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13" y="3880294"/>
            <a:ext cx="1359526" cy="153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468" y="3704873"/>
            <a:ext cx="1359526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71871" cy="5513161"/>
          </a:xfrm>
        </p:spPr>
        <p:txBody>
          <a:bodyPr/>
          <a:lstStyle/>
          <a:p>
            <a:r>
              <a:rPr lang="el-GR" dirty="0" smtClean="0"/>
              <a:t>Πόσα είναι τώρα τα σκιουράκια</a:t>
            </a:r>
            <a:r>
              <a:rPr lang="el-GR" dirty="0"/>
              <a:t>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441" y="214561"/>
            <a:ext cx="1359526" cy="153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77" y="371221"/>
            <a:ext cx="1359526" cy="15363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2586" y="1531461"/>
            <a:ext cx="4877223" cy="434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391" y="3880293"/>
            <a:ext cx="1359526" cy="153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468" y="3704873"/>
            <a:ext cx="1359526" cy="1536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31229" y="5549365"/>
            <a:ext cx="1358537" cy="1176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35" y="5536568"/>
            <a:ext cx="1371719" cy="11888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58817" y="5658896"/>
            <a:ext cx="703359" cy="956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54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7270" y="567571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</a:t>
            </a:r>
            <a:endParaRPr kumimoji="0" lang="en-US" sz="54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227" y="5416619"/>
            <a:ext cx="1371719" cy="11888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70224" y="565654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4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26606" y="568211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US" sz="54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4962" y="5603657"/>
            <a:ext cx="39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1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Τώρα ας πάρουμε τα ξυλάκια μας να παίξουμε και εμείς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Φέρτε τα ξυλάκια σας.</a:t>
            </a:r>
          </a:p>
          <a:p>
            <a:r>
              <a:rPr lang="el-GR" dirty="0" smtClean="0"/>
              <a:t>Με τα στεφανάκια ας φτιάξουμε κύκλους (3 στεφάνια για κάθε κύκλο). Θα χρειαστούμε 3 κύκλους.</a:t>
            </a:r>
          </a:p>
          <a:p>
            <a:r>
              <a:rPr lang="el-GR" dirty="0" smtClean="0"/>
              <a:t>Βάλτε τους κύκλους στη σειρά.</a:t>
            </a:r>
          </a:p>
          <a:p>
            <a:r>
              <a:rPr lang="el-GR" dirty="0" smtClean="0"/>
              <a:t>Στον πρώτο κύκλο δεν θα βάλετε τίποτα. Στον δεύτερο κύκλο βάλτε 5 ξυλάκια. Πόσα είναι όλα τα ξυλάκια; Μετρήστε τα και βάλτε τα στον 3 κύκλο.</a:t>
            </a:r>
          </a:p>
          <a:p>
            <a:r>
              <a:rPr lang="el-GR" dirty="0" smtClean="0"/>
              <a:t>Πάμε ξανά:</a:t>
            </a:r>
          </a:p>
          <a:p>
            <a:r>
              <a:rPr lang="el-GR" dirty="0" smtClean="0"/>
              <a:t>Στον πρώτο κύκλο θα βάλετε 1 ξυλάκι. Στον δεύτερο κύκλο βάλτε 4 ξυλάκια. Πόσα είναι όλα τα ξυλάκια; Μετρήστε τα και βάλτε τα στον 3 κύκλο.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162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Μαθηματικά προβλήματα 5</vt:lpstr>
      <vt:lpstr>Στο δάσος, σε ένα δέντρο, έπαιζαν 3 σκιουράκια </vt:lpstr>
      <vt:lpstr>Μετά από λίγο ήρθαν ακόμη 2 σκιουράκια.</vt:lpstr>
      <vt:lpstr>Πόσα είναι τώρα τα σκιουράκια;</vt:lpstr>
      <vt:lpstr>Μετά από λίγη ώρα, ένα από τα σκιουράκια έφυγε.</vt:lpstr>
      <vt:lpstr>Πόσα είναι τώρα τα σκιουράκια;</vt:lpstr>
      <vt:lpstr>Τώρα ας πάρουμε τα ξυλάκια μας να παίξουμε και εμείς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προβλήματα 5</dc:title>
  <dc:creator>Teacher</dc:creator>
  <cp:lastModifiedBy>Teacher</cp:lastModifiedBy>
  <cp:revision>4</cp:revision>
  <dcterms:created xsi:type="dcterms:W3CDTF">2021-02-12T08:04:21Z</dcterms:created>
  <dcterms:modified xsi:type="dcterms:W3CDTF">2021-02-12T08:24:59Z</dcterms:modified>
</cp:coreProperties>
</file>