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9778-B197-4E54-929D-FE28390859ED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89C-E6EC-4F41-8308-B71C1C78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9778-B197-4E54-929D-FE28390859ED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89C-E6EC-4F41-8308-B71C1C78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0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9778-B197-4E54-929D-FE28390859ED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89C-E6EC-4F41-8308-B71C1C78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01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9778-B197-4E54-929D-FE28390859ED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89C-E6EC-4F41-8308-B71C1C78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69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9778-B197-4E54-929D-FE28390859ED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89C-E6EC-4F41-8308-B71C1C78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16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9778-B197-4E54-929D-FE28390859ED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89C-E6EC-4F41-8308-B71C1C78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14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9778-B197-4E54-929D-FE28390859ED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89C-E6EC-4F41-8308-B71C1C78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73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9778-B197-4E54-929D-FE28390859ED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89C-E6EC-4F41-8308-B71C1C78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7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9778-B197-4E54-929D-FE28390859ED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89C-E6EC-4F41-8308-B71C1C78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39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9778-B197-4E54-929D-FE28390859ED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89C-E6EC-4F41-8308-B71C1C78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6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9778-B197-4E54-929D-FE28390859ED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6E89C-E6EC-4F41-8308-B71C1C78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94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19778-B197-4E54-929D-FE28390859ED}" type="datetimeFigureOut">
              <a:rPr lang="en-GB" smtClean="0"/>
              <a:t>14/02/2021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6E89C-E6EC-4F41-8308-B71C1C78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98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Toshiba\Desktop\δάσος - Τα δέντρα\δέντρα\forest\Forest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9" y="332656"/>
            <a:ext cx="818491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6729" y="332656"/>
            <a:ext cx="37498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ΟΙ ΠΡΟΣΤΑΤΕΣ ΤΟΥ ΔΑΣΟΥΣ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724236" y="5782700"/>
            <a:ext cx="350394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ΝΗΠΙΑΓΩΓΕΙΟ ΡΙΖΟΚΑΡΠΑΣΟΥ Γ.Φ.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408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8" y="332656"/>
            <a:ext cx="799573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18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6" y="332656"/>
            <a:ext cx="830776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71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17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49071" cy="59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14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 αίνιγμα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700808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Το χειμώνα ζεσταίνει</a:t>
            </a:r>
          </a:p>
          <a:p>
            <a:r>
              <a:rPr lang="el-GR" sz="3200" dirty="0"/>
              <a:t>το καλοκαίρι δροσίζει</a:t>
            </a:r>
          </a:p>
          <a:p>
            <a:r>
              <a:rPr lang="el-GR" sz="3200" dirty="0"/>
              <a:t>την άνοιξη δίνει χαρά</a:t>
            </a:r>
          </a:p>
          <a:p>
            <a:r>
              <a:rPr lang="el-GR" sz="3200" dirty="0"/>
              <a:t>το φθινόπωρο θρέφει</a:t>
            </a:r>
          </a:p>
          <a:p>
            <a:endParaRPr lang="el-GR" sz="3200" dirty="0"/>
          </a:p>
          <a:p>
            <a:r>
              <a:rPr lang="el-GR" sz="3200" dirty="0"/>
              <a:t>Τι είναι;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62" y="1412776"/>
            <a:ext cx="3617369" cy="458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490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2088232" cy="1008112"/>
          </a:xfrm>
        </p:spPr>
        <p:txBody>
          <a:bodyPr>
            <a:noAutofit/>
          </a:bodyPr>
          <a:lstStyle/>
          <a:p>
            <a:r>
              <a:rPr lang="el-GR" sz="3200" dirty="0" smtClean="0"/>
              <a:t>Τα ΔΕΝ του δάσους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7092280" y="260648"/>
            <a:ext cx="15624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Τα λένε τα παιδιά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5949280"/>
            <a:ext cx="32403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 δική μας οικολογική αφίσα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05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59" y="476672"/>
            <a:ext cx="7783541" cy="1152127"/>
          </a:xfrm>
        </p:spPr>
        <p:txBody>
          <a:bodyPr>
            <a:noAutofit/>
          </a:bodyPr>
          <a:lstStyle/>
          <a:p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39741" y="259749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21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72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629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63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476672"/>
            <a:ext cx="3826768" cy="93610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3" y="332656"/>
            <a:ext cx="8360163" cy="627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87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21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59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6" y="260648"/>
            <a:ext cx="830776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9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64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62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538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40</Words>
  <Application>Microsoft Office PowerPoint</Application>
  <PresentationFormat>On-screen Show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Ένα αίνιγμα</vt:lpstr>
      <vt:lpstr>Τα ΔΕΝ του δάσους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14</cp:revision>
  <dcterms:created xsi:type="dcterms:W3CDTF">2021-02-12T11:49:36Z</dcterms:created>
  <dcterms:modified xsi:type="dcterms:W3CDTF">2021-02-14T15:41:24Z</dcterms:modified>
</cp:coreProperties>
</file>