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3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6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1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2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6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3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9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2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74BE-C1C6-4B54-95FE-142252DB8DC4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F070-E773-4390-8381-98B2BAE8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5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MjHzC6SKU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MjHzC6SKU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834" y="193416"/>
            <a:ext cx="5695406" cy="2194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28271">
            <a:off x="8804665" y="1161889"/>
            <a:ext cx="2847975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9031"/>
          </a:xfrm>
        </p:spPr>
        <p:txBody>
          <a:bodyPr/>
          <a:lstStyle/>
          <a:p>
            <a:r>
              <a:rPr lang="el-GR" dirty="0" smtClean="0"/>
              <a:t>Ήρθαν οι Απόκριες</a:t>
            </a:r>
            <a:br>
              <a:rPr lang="el-GR" dirty="0" smtClean="0"/>
            </a:br>
            <a:r>
              <a:rPr lang="el-GR" sz="4000" dirty="0" smtClean="0"/>
              <a:t>μουσικοκινητική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Δημόσιο Νηπιαγωγείο Ριζοκαρπάσου</a:t>
            </a:r>
          </a:p>
          <a:p>
            <a:r>
              <a:rPr lang="el-GR" dirty="0" smtClean="0"/>
              <a:t>ΣΧ. Χρ. 2020-21</a:t>
            </a:r>
          </a:p>
          <a:p>
            <a:r>
              <a:rPr lang="el-GR" dirty="0" smtClean="0"/>
              <a:t>Νίκη </a:t>
            </a:r>
            <a:r>
              <a:rPr lang="el-GR" dirty="0" err="1" smtClean="0"/>
              <a:t>Ευαγορου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88980">
            <a:off x="632323" y="4052243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99140">
            <a:off x="8330566" y="4596765"/>
            <a:ext cx="3028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8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49675"/>
          </a:xfrm>
        </p:spPr>
        <p:txBody>
          <a:bodyPr>
            <a:normAutofit/>
          </a:bodyPr>
          <a:lstStyle/>
          <a:p>
            <a:r>
              <a:rPr lang="el-GR" dirty="0" smtClean="0"/>
              <a:t>Παιδιά είμαστε έτοιμοι να ακούσουμε </a:t>
            </a:r>
            <a:r>
              <a:rPr lang="el-GR" dirty="0"/>
              <a:t>έ</a:t>
            </a:r>
            <a:r>
              <a:rPr lang="el-GR" dirty="0" smtClean="0"/>
              <a:t>να μουσικοκινητικό τραγουδάκι;</a:t>
            </a:r>
            <a:br>
              <a:rPr lang="el-GR" dirty="0" smtClean="0"/>
            </a:br>
            <a:r>
              <a:rPr lang="el-GR" dirty="0" smtClean="0"/>
              <a:t>Πάμε λοιπόν!!!!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MjHzC6SKUY"/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6471" y="377962"/>
            <a:ext cx="11071723" cy="622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0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Σκεφτείτε πως θα μπορούσατε εσείς να παριστάνεται τη μάγισσα; Ακούμε τις απόψεις των παιδιών και τους καλούμε να φέρουν κοντά τους ένα αντικείμενο που θα τους έκανε να μοιάζουν με μάγισσα.</a:t>
            </a:r>
          </a:p>
          <a:p>
            <a:r>
              <a:rPr lang="el-GR" dirty="0" smtClean="0"/>
              <a:t>Σκεφτείτε πως θα μπορούσατε εσείς να παριστάνεται τη μπαλαρίνα; Ακούμε τις απόψεις των παιδιών και τους καλούμε να φέρουν κοντά τους ένα αντικείμενο που θα τους έκανε να μοιάζουν με μπαλαρίνες.</a:t>
            </a:r>
          </a:p>
          <a:p>
            <a:r>
              <a:rPr lang="el-GR" dirty="0" smtClean="0"/>
              <a:t>Σκεφτείτε πως θα μπορούσατε εσείς να παριστάνεται τον σούπερ ήρωα; Ακούμε τις απόψεις των παιδιών και τους καλούμε να φέρουν κοντά τους ένα αντικείμενο που θα τους έκανε να μοιάζουν με σούπερ ήρωες.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8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Σκεφτείτε πως θα μπορούσατε εσείς να παριστάνεται το γιατρό; Ακούμε τις απόψεις των παιδιών και τους καλούμε να φέρουν κοντά τους ένα αντικείμενο που θα τους έκανε να μοιάζουν με γιατρό.</a:t>
            </a:r>
          </a:p>
          <a:p>
            <a:endParaRPr lang="el-GR" dirty="0"/>
          </a:p>
          <a:p>
            <a:r>
              <a:rPr lang="el-GR" dirty="0" smtClean="0"/>
              <a:t>Τέλεια!!!! Έχετε ότι χρειάζεστε. Πάμε να ακούσουμε ξανά το μουσικοκινητικό τραγούδι και να μιμηθούμε τις κινήσεις του.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5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89" y="391886"/>
            <a:ext cx="10515600" cy="802414"/>
          </a:xfrm>
        </p:spPr>
        <p:txBody>
          <a:bodyPr/>
          <a:lstStyle/>
          <a:p>
            <a:r>
              <a:rPr lang="el-GR" dirty="0" smtClean="0"/>
              <a:t>Καλή διασκέδαση παιδιά!!!!</a:t>
            </a:r>
            <a:endParaRPr lang="en-US" dirty="0"/>
          </a:p>
        </p:txBody>
      </p:sp>
      <p:pic>
        <p:nvPicPr>
          <p:cNvPr id="4" name="WMjHzC6SKU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6474" y="1528353"/>
            <a:ext cx="8817429" cy="495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5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180</Words>
  <Application>Microsoft Office PowerPoint</Application>
  <PresentationFormat>Widescreen</PresentationFormat>
  <Paragraphs>12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Ήρθαν οι Απόκριες μουσικοκινητική</vt:lpstr>
      <vt:lpstr>Παιδιά είμαστε έτοιμοι να ακούσουμε ένα μουσικοκινητικό τραγουδάκι; Πάμε λοιπόν!!!!</vt:lpstr>
      <vt:lpstr>PowerPoint Presentation</vt:lpstr>
      <vt:lpstr>PowerPoint Presentation</vt:lpstr>
      <vt:lpstr>PowerPoint Presentation</vt:lpstr>
      <vt:lpstr>Καλή διασκέδαση παιδιά!!!!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Ήρθαν οι Απόκριες μουσικοκινητική</dc:title>
  <dc:creator>Teacher</dc:creator>
  <cp:lastModifiedBy>Teacher</cp:lastModifiedBy>
  <cp:revision>2</cp:revision>
  <dcterms:created xsi:type="dcterms:W3CDTF">2021-03-10T07:57:17Z</dcterms:created>
  <dcterms:modified xsi:type="dcterms:W3CDTF">2021-03-10T08:05:49Z</dcterms:modified>
</cp:coreProperties>
</file>