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176538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806914-EA9B-432D-A3FC-6434C0757EB3}"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123955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2703214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4167156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2538783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806914-EA9B-432D-A3FC-6434C0757EB3}" type="datetimeFigureOut">
              <a:rPr lang="en-US" smtClean="0"/>
              <a:t>7/3/2021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836128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806914-EA9B-432D-A3FC-6434C0757EB3}" type="datetimeFigureOut">
              <a:rPr lang="en-US" smtClean="0"/>
              <a:t>7/3/2021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1079429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3837461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327876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202241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806914-EA9B-432D-A3FC-6434C0757EB3}" type="datetimeFigureOut">
              <a:rPr lang="en-US" smtClean="0"/>
              <a:t>7/3/2021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2427456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806914-EA9B-432D-A3FC-6434C0757EB3}"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318897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806914-EA9B-432D-A3FC-6434C0757EB3}" type="datetimeFigureOut">
              <a:rPr lang="en-US" smtClean="0"/>
              <a:t>7/3/2021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167463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806914-EA9B-432D-A3FC-6434C0757EB3}" type="datetimeFigureOut">
              <a:rPr lang="en-US" smtClean="0"/>
              <a:t>7/3/2021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184222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6914-EA9B-432D-A3FC-6434C0757EB3}" type="datetimeFigureOut">
              <a:rPr lang="en-US" smtClean="0"/>
              <a:t>7/3/2021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91688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806914-EA9B-432D-A3FC-6434C0757EB3}"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2046627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806914-EA9B-432D-A3FC-6434C0757EB3}" type="datetimeFigureOut">
              <a:rPr lang="en-US" smtClean="0"/>
              <a:t>7/3/2021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E79A024-7D2C-4090-BE09-3156793CF1BC}" type="slidenum">
              <a:rPr lang="en-US" smtClean="0"/>
              <a:t>‹#›</a:t>
            </a:fld>
            <a:endParaRPr lang="en-US"/>
          </a:p>
        </p:txBody>
      </p:sp>
    </p:spTree>
    <p:extLst>
      <p:ext uri="{BB962C8B-B14F-4D97-AF65-F5344CB8AC3E}">
        <p14:creationId xmlns:p14="http://schemas.microsoft.com/office/powerpoint/2010/main" val="338505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E806914-EA9B-432D-A3FC-6434C0757EB3}" type="datetimeFigureOut">
              <a:rPr lang="en-US" smtClean="0"/>
              <a:t>7/3/2021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E79A024-7D2C-4090-BE09-3156793CF1BC}" type="slidenum">
              <a:rPr lang="en-US" smtClean="0"/>
              <a:t>‹#›</a:t>
            </a:fld>
            <a:endParaRPr lang="en-US"/>
          </a:p>
        </p:txBody>
      </p:sp>
    </p:spTree>
    <p:extLst>
      <p:ext uri="{BB962C8B-B14F-4D97-AF65-F5344CB8AC3E}">
        <p14:creationId xmlns:p14="http://schemas.microsoft.com/office/powerpoint/2010/main" val="2622962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Τα ζώα που μας δίνουν το κρέας τους</a:t>
            </a:r>
            <a:endParaRPr lang="en-US" dirty="0"/>
          </a:p>
        </p:txBody>
      </p:sp>
      <p:sp>
        <p:nvSpPr>
          <p:cNvPr id="3" name="Subtitle 2"/>
          <p:cNvSpPr>
            <a:spLocks noGrp="1"/>
          </p:cNvSpPr>
          <p:nvPr>
            <p:ph type="subTitle" idx="1"/>
          </p:nvPr>
        </p:nvSpPr>
        <p:spPr/>
        <p:txBody>
          <a:bodyPr>
            <a:normAutofit fontScale="77500" lnSpcReduction="20000"/>
          </a:bodyPr>
          <a:lstStyle/>
          <a:p>
            <a:r>
              <a:rPr lang="el-GR" dirty="0" smtClean="0"/>
              <a:t>Δημόσιο Νηπιαγωγείο Ριζοκαρπάσου</a:t>
            </a:r>
          </a:p>
          <a:p>
            <a:r>
              <a:rPr lang="el-GR" dirty="0" smtClean="0"/>
              <a:t>Σχ. Χρ. 2020-2021</a:t>
            </a:r>
          </a:p>
          <a:p>
            <a:r>
              <a:rPr lang="el-GR" dirty="0" smtClean="0"/>
              <a:t>Ευαγόρου Νίκη</a:t>
            </a:r>
            <a:endParaRPr lang="en-US" dirty="0"/>
          </a:p>
        </p:txBody>
      </p:sp>
    </p:spTree>
    <p:extLst>
      <p:ext uri="{BB962C8B-B14F-4D97-AF65-F5344CB8AC3E}">
        <p14:creationId xmlns:p14="http://schemas.microsoft.com/office/powerpoint/2010/main" val="833675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46108"/>
          </a:xfrm>
        </p:spPr>
        <p:txBody>
          <a:bodyPr/>
          <a:lstStyle/>
          <a:p>
            <a:r>
              <a:rPr lang="el-GR" dirty="0" smtClean="0"/>
              <a:t>Κυριακή της Απόκρεως</a:t>
            </a:r>
            <a:endParaRPr lang="en-US" dirty="0"/>
          </a:p>
        </p:txBody>
      </p:sp>
      <p:sp>
        <p:nvSpPr>
          <p:cNvPr id="3" name="Content Placeholder 2"/>
          <p:cNvSpPr>
            <a:spLocks noGrp="1"/>
          </p:cNvSpPr>
          <p:nvPr>
            <p:ph idx="1"/>
          </p:nvPr>
        </p:nvSpPr>
        <p:spPr>
          <a:xfrm>
            <a:off x="838200" y="2220685"/>
            <a:ext cx="10515600" cy="4336869"/>
          </a:xfrm>
        </p:spPr>
        <p:txBody>
          <a:bodyPr>
            <a:normAutofit/>
          </a:bodyPr>
          <a:lstStyle/>
          <a:p>
            <a:r>
              <a:rPr lang="el-GR" dirty="0" smtClean="0"/>
              <a:t>Σήμερα</a:t>
            </a:r>
            <a:r>
              <a:rPr lang="el-GR" dirty="0" smtClean="0"/>
              <a:t> 07/03/2021 η Κυριακή ονομάζεται </a:t>
            </a:r>
            <a:r>
              <a:rPr lang="el-GR" dirty="0" smtClean="0"/>
              <a:t>Κυριακή της Απόκρεως γιατί σύμφωνα με την Θρησκεία μας είναι η τελευταία Κυριακή που τρώμε κρέας, πριν από τη γιορτή του Πάσχα.</a:t>
            </a:r>
          </a:p>
          <a:p>
            <a:r>
              <a:rPr lang="el-GR" dirty="0" smtClean="0"/>
              <a:t>Πού βρίσκουμε όμως το κρέας; </a:t>
            </a:r>
          </a:p>
          <a:p>
            <a:r>
              <a:rPr lang="el-GR" dirty="0" smtClean="0"/>
              <a:t>Ποια ζώα μας προσφέρουν το κρέας τους;</a:t>
            </a:r>
          </a:p>
          <a:p>
            <a:r>
              <a:rPr lang="el-GR" dirty="0" smtClean="0"/>
              <a:t>Πού ζουν αυτά τα ζώα και πώς τα φροντίζουμε;</a:t>
            </a:r>
          </a:p>
          <a:p>
            <a:r>
              <a:rPr lang="el-GR" dirty="0" smtClean="0"/>
              <a:t>Τι μπορούμε να φτιάξουμε με το κρέας τους;</a:t>
            </a:r>
          </a:p>
          <a:p>
            <a:pPr marL="0" indent="0">
              <a:buNone/>
            </a:pPr>
            <a:r>
              <a:rPr lang="el-GR" dirty="0" smtClean="0"/>
              <a:t>Όσα παιδιά έχουν οι οικογένειες τους κάποια φάρμα με ζώα, που μας δίνουν το κρέας τους, θα θέλαμε να φτιάξουν ένα βίντεο και να μας μιλήσουν για αυτά. Μέσα από το βίντεο μπορούν να απαντήσουν στα πιο πάνω ερωτήματα. Ακόμη εκεί που δεν είναι επικίνδυνο τα παιδιά μπορούν να ταΐσουν και τα ζώα αυτά. Θερμή παράκληση να μην φαίνονται τα πρόσωπα των παιδιών στο βίντεο.</a:t>
            </a:r>
          </a:p>
          <a:p>
            <a:pPr marL="0" indent="0">
              <a:buNone/>
            </a:pPr>
            <a:r>
              <a:rPr lang="el-GR" dirty="0" smtClean="0"/>
              <a:t>Περιμένουμε τις καταπληκτικές δουλείες σας!!!! </a:t>
            </a:r>
            <a:endParaRPr lang="en-US" dirty="0"/>
          </a:p>
        </p:txBody>
      </p:sp>
    </p:spTree>
    <p:extLst>
      <p:ext uri="{BB962C8B-B14F-4D97-AF65-F5344CB8AC3E}">
        <p14:creationId xmlns:p14="http://schemas.microsoft.com/office/powerpoint/2010/main" val="3138545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TotalTime>
  <Words>160</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Τα ζώα που μας δίνουν το κρέας τους</vt:lpstr>
      <vt:lpstr>Κυριακή της Απόκρεως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ζώα που μας δίνουν το κρέας τους</dc:title>
  <dc:creator>Teacher</dc:creator>
  <cp:lastModifiedBy>Teacher</cp:lastModifiedBy>
  <cp:revision>4</cp:revision>
  <dcterms:created xsi:type="dcterms:W3CDTF">2021-03-01T19:14:04Z</dcterms:created>
  <dcterms:modified xsi:type="dcterms:W3CDTF">2021-03-07T16:21:34Z</dcterms:modified>
</cp:coreProperties>
</file>