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8" r:id="rId12"/>
    <p:sldId id="257" r:id="rId13"/>
    <p:sldId id="267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6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23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3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9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60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1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5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1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278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92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87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09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2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699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4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1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9F5EC2-897E-4927-95CE-23A0A5063C3F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16AFB5-45F5-46F1-861E-C5FCB89EB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255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7.pn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 γράμμα </a:t>
            </a:r>
            <a:r>
              <a:rPr lang="el-GR" dirty="0" err="1" smtClean="0"/>
              <a:t>Χ,χ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Νίκη </a:t>
            </a:r>
            <a:r>
              <a:rPr lang="el-GR" dirty="0" err="1" smtClean="0"/>
              <a:t>Ευαγόρου</a:t>
            </a:r>
            <a:endParaRPr lang="el-GR" dirty="0" smtClean="0"/>
          </a:p>
          <a:p>
            <a:r>
              <a:rPr lang="el-GR" dirty="0" smtClean="0"/>
              <a:t>Νηπιαγωγείο </a:t>
            </a:r>
            <a:r>
              <a:rPr lang="el-GR" dirty="0" err="1" smtClean="0"/>
              <a:t>Ριζοκαρπάσου</a:t>
            </a:r>
            <a:endParaRPr lang="el-GR" dirty="0" smtClean="0"/>
          </a:p>
          <a:p>
            <a:r>
              <a:rPr lang="el-GR" dirty="0" smtClean="0"/>
              <a:t>2020-21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32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αρά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54" y="2722953"/>
            <a:ext cx="6141492" cy="3070746"/>
          </a:xfrm>
        </p:spPr>
      </p:pic>
    </p:spTree>
    <p:extLst>
      <p:ext uri="{BB962C8B-B14F-4D97-AF65-F5344CB8AC3E}">
        <p14:creationId xmlns:p14="http://schemas.microsoft.com/office/powerpoint/2010/main" val="31566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ωνί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21" y="2557463"/>
            <a:ext cx="3518958" cy="3317875"/>
          </a:xfrm>
        </p:spPr>
      </p:pic>
    </p:spTree>
    <p:extLst>
      <p:ext uri="{BB962C8B-B14F-4D97-AF65-F5344CB8AC3E}">
        <p14:creationId xmlns:p14="http://schemas.microsoft.com/office/powerpoint/2010/main" val="10832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δούμε ξανά τι μάθαμε</a:t>
            </a:r>
            <a:endParaRPr lang="el-GR" dirty="0"/>
          </a:p>
        </p:txBody>
      </p:sp>
      <p:pic>
        <p:nvPicPr>
          <p:cNvPr id="4" name="Content Placeholder 3" descr="Χαμογελάκια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19" y="4404596"/>
            <a:ext cx="2250872" cy="145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Χελιδόνι - Αυτοκόλλητα τοίχου με θέματα ζώα | houseart.g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63" y="2811826"/>
            <a:ext cx="1190910" cy="106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καθαρά χέρια Υγιεινή χεριών Διανυσματική απεικόνιση - εικονογραφία από  χεριών, καθαρά: 999041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90" y="2467293"/>
            <a:ext cx="2239263" cy="177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Χάρακα Εικόνες - Κατεβάστε δωρεάν εικόνες - Pixaba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94" y="2181851"/>
            <a:ext cx="2405380" cy="101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server: Το χαλούμι «επελαύνει» στο εξωτερικό - Πίεση στους παραγωγούς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0" y="4307251"/>
            <a:ext cx="2347945" cy="164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Χαλί Παιδικό Μπαλόνια C538-2 Orange Friese Morocco 133x160c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74" y="4307251"/>
            <a:ext cx="1722332" cy="164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12o Νηπιαγωγείο Γλυφάδας » Blog Archive » Ο χιονάνθρωπος που δεν ήθελε να  λιώσει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90" y="4307251"/>
            <a:ext cx="2143729" cy="164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Καιρός: «Βιομηχανικό χιόνι...». Τι είναι το σπάνιο φαινόμενο που ντύνει στα  λευκά βιομηχανικές πόλεις (Photo) - Dokari.gr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66" y="2482233"/>
            <a:ext cx="1919089" cy="153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86" y="3050924"/>
            <a:ext cx="2088556" cy="1044278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96" y="2561254"/>
            <a:ext cx="1559878" cy="14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Χ,χ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Όλες οι εικόνες – λέξεις που είδαμε σήμερα ξεκινούν από τη φωνούλα </a:t>
            </a:r>
            <a:r>
              <a:rPr lang="el-GR" dirty="0" err="1" smtClean="0">
                <a:solidFill>
                  <a:srgbClr val="FF0000"/>
                </a:solidFill>
              </a:rPr>
              <a:t>Χ,χ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Ας πούμε όλοι μαζί   </a:t>
            </a:r>
            <a:r>
              <a:rPr lang="el-GR" dirty="0" err="1" smtClean="0">
                <a:solidFill>
                  <a:srgbClr val="FF0000"/>
                </a:solidFill>
              </a:rPr>
              <a:t>Χχχχχ</a:t>
            </a:r>
            <a:r>
              <a:rPr lang="el-GR" dirty="0" smtClean="0"/>
              <a:t>…..</a:t>
            </a:r>
          </a:p>
          <a:p>
            <a:r>
              <a:rPr lang="el-GR" dirty="0" smtClean="0"/>
              <a:t>Ας γράψουμε στον αέρα το </a:t>
            </a:r>
            <a:r>
              <a:rPr lang="el-GR" dirty="0" smtClean="0">
                <a:solidFill>
                  <a:srgbClr val="FF0000"/>
                </a:solidFill>
              </a:rPr>
              <a:t>Χ</a:t>
            </a:r>
          </a:p>
          <a:p>
            <a:r>
              <a:rPr lang="el-GR" dirty="0" smtClean="0"/>
              <a:t>Ας σχηματίσουμε με τα ξυλάκια μας το γράμμα </a:t>
            </a:r>
            <a:r>
              <a:rPr lang="el-GR" dirty="0" smtClean="0">
                <a:solidFill>
                  <a:srgbClr val="FF0000"/>
                </a:solidFill>
              </a:rPr>
              <a:t>χ</a:t>
            </a:r>
          </a:p>
          <a:p>
            <a:pPr marL="0" indent="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endParaRPr lang="el-GR" dirty="0" smtClean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ελώνα</a:t>
            </a:r>
            <a:endParaRPr lang="el-GR" dirty="0"/>
          </a:p>
        </p:txBody>
      </p:sp>
      <p:pic>
        <p:nvPicPr>
          <p:cNvPr id="4" name="Content Placeholder 3" descr="Χαμογελάκια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26" y="2483893"/>
            <a:ext cx="5186148" cy="3684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2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αλί</a:t>
            </a:r>
            <a:endParaRPr lang="el-GR" dirty="0"/>
          </a:p>
        </p:txBody>
      </p:sp>
      <p:pic>
        <p:nvPicPr>
          <p:cNvPr id="4" name="Content Placeholder 3" descr="Χαλί Παιδικό Μπαλόνια C538-2 Orange Friese Morocco 133x160c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78" y="2456597"/>
            <a:ext cx="4299044" cy="375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3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ελιδόνι</a:t>
            </a:r>
            <a:endParaRPr lang="el-GR" dirty="0"/>
          </a:p>
        </p:txBody>
      </p:sp>
      <p:pic>
        <p:nvPicPr>
          <p:cNvPr id="4" name="Content Placeholder 3" descr="Χελιδόνι - Αυτοκόλλητα τοίχου με θέματα ζώα | houseart.g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7062" y="2543816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6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έρια</a:t>
            </a:r>
            <a:endParaRPr lang="el-GR" dirty="0"/>
          </a:p>
        </p:txBody>
      </p:sp>
      <p:pic>
        <p:nvPicPr>
          <p:cNvPr id="4" name="Content Placeholder 3" descr="καθαρά χέρια Υγιεινή χεριών Διανυσματική απεικόνιση - εικονογραφία από  χεριών, καθαρά: 9990411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75" y="2483893"/>
            <a:ext cx="4872249" cy="3643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3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αλούμι</a:t>
            </a:r>
            <a:endParaRPr lang="el-GR" dirty="0"/>
          </a:p>
        </p:txBody>
      </p:sp>
      <p:pic>
        <p:nvPicPr>
          <p:cNvPr id="4" name="Content Placeholder 3" descr="Observer: Το χαλούμι «επελαύνει» στο εξωτερικό - Πίεση στους παραγωγούς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94" y="2579426"/>
            <a:ext cx="4804012" cy="3452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ιονάνθρωπος</a:t>
            </a:r>
            <a:endParaRPr lang="el-GR" dirty="0"/>
          </a:p>
        </p:txBody>
      </p:sp>
      <p:pic>
        <p:nvPicPr>
          <p:cNvPr id="4" name="Content Placeholder 3" descr="12o Νηπιαγωγείο Γλυφάδας » Blog Archive » Ο χιονάνθρωπος που δεν ήθελε να  λιώσει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03" y="2565779"/>
            <a:ext cx="3998794" cy="3207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2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άρακας</a:t>
            </a:r>
            <a:endParaRPr lang="el-GR" dirty="0"/>
          </a:p>
        </p:txBody>
      </p:sp>
      <p:pic>
        <p:nvPicPr>
          <p:cNvPr id="4" name="Content Placeholder 3" descr="Χάρακα Εικόνες - Κατεβάστε δωρεάν εικόνες - Pixabay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33" y="1634065"/>
            <a:ext cx="8325134" cy="4600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4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ιόνι</a:t>
            </a:r>
            <a:endParaRPr lang="el-GR" dirty="0"/>
          </a:p>
        </p:txBody>
      </p:sp>
      <p:pic>
        <p:nvPicPr>
          <p:cNvPr id="4" name="Content Placeholder 3" descr="Καιρός: «Βιομηχανικό χιόνι...». Τι είναι το σπάνιο φαινόμενο που ντύνει στα  λευκά βιομηχανικές πόλεις (Photo) - Dokari.g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53" y="2593075"/>
            <a:ext cx="5513694" cy="3425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2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58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Το γράμμα Χ,χ</vt:lpstr>
      <vt:lpstr>χελώνα</vt:lpstr>
      <vt:lpstr>χαλί</vt:lpstr>
      <vt:lpstr>χελιδόνι</vt:lpstr>
      <vt:lpstr>χέρια</vt:lpstr>
      <vt:lpstr>χαλούμι</vt:lpstr>
      <vt:lpstr>χιονάνθρωπος</vt:lpstr>
      <vt:lpstr>χάρακας</vt:lpstr>
      <vt:lpstr>χιόνι</vt:lpstr>
      <vt:lpstr>χαρά</vt:lpstr>
      <vt:lpstr>χωνί</vt:lpstr>
      <vt:lpstr>Ας δούμε ξανά τι μάθαμε</vt:lpstr>
      <vt:lpstr>Χ,χ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γράμμα Χ,χ</dc:title>
  <dc:creator>Teacher</dc:creator>
  <cp:lastModifiedBy>Teacher</cp:lastModifiedBy>
  <cp:revision>6</cp:revision>
  <dcterms:created xsi:type="dcterms:W3CDTF">2021-01-19T13:17:39Z</dcterms:created>
  <dcterms:modified xsi:type="dcterms:W3CDTF">2021-01-19T18:27:10Z</dcterms:modified>
</cp:coreProperties>
</file>