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E80114-043D-48F5-8023-A68DF1DA372B}"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8E23D-3D03-4CA1-8A9B-BC8DE509C821}" type="slidenum">
              <a:rPr lang="en-US" smtClean="0"/>
              <a:t>‹#›</a:t>
            </a:fld>
            <a:endParaRPr lang="en-US"/>
          </a:p>
        </p:txBody>
      </p:sp>
    </p:spTree>
    <p:extLst>
      <p:ext uri="{BB962C8B-B14F-4D97-AF65-F5344CB8AC3E}">
        <p14:creationId xmlns:p14="http://schemas.microsoft.com/office/powerpoint/2010/main" val="1654934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E80114-043D-48F5-8023-A68DF1DA372B}"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8E23D-3D03-4CA1-8A9B-BC8DE509C821}" type="slidenum">
              <a:rPr lang="en-US" smtClean="0"/>
              <a:t>‹#›</a:t>
            </a:fld>
            <a:endParaRPr lang="en-US"/>
          </a:p>
        </p:txBody>
      </p:sp>
    </p:spTree>
    <p:extLst>
      <p:ext uri="{BB962C8B-B14F-4D97-AF65-F5344CB8AC3E}">
        <p14:creationId xmlns:p14="http://schemas.microsoft.com/office/powerpoint/2010/main" val="1620412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E80114-043D-48F5-8023-A68DF1DA372B}"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8E23D-3D03-4CA1-8A9B-BC8DE509C821}" type="slidenum">
              <a:rPr lang="en-US" smtClean="0"/>
              <a:t>‹#›</a:t>
            </a:fld>
            <a:endParaRPr lang="en-US"/>
          </a:p>
        </p:txBody>
      </p:sp>
    </p:spTree>
    <p:extLst>
      <p:ext uri="{BB962C8B-B14F-4D97-AF65-F5344CB8AC3E}">
        <p14:creationId xmlns:p14="http://schemas.microsoft.com/office/powerpoint/2010/main" val="2688822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E80114-043D-48F5-8023-A68DF1DA372B}"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8E23D-3D03-4CA1-8A9B-BC8DE509C821}" type="slidenum">
              <a:rPr lang="en-US" smtClean="0"/>
              <a:t>‹#›</a:t>
            </a:fld>
            <a:endParaRPr lang="en-US"/>
          </a:p>
        </p:txBody>
      </p:sp>
    </p:spTree>
    <p:extLst>
      <p:ext uri="{BB962C8B-B14F-4D97-AF65-F5344CB8AC3E}">
        <p14:creationId xmlns:p14="http://schemas.microsoft.com/office/powerpoint/2010/main" val="3633538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5E80114-043D-48F5-8023-A68DF1DA372B}" type="datetimeFigureOut">
              <a:rPr lang="en-US" smtClean="0"/>
              <a:t>3/3/2021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8E23D-3D03-4CA1-8A9B-BC8DE509C821}" type="slidenum">
              <a:rPr lang="en-US" smtClean="0"/>
              <a:t>‹#›</a:t>
            </a:fld>
            <a:endParaRPr lang="en-US"/>
          </a:p>
        </p:txBody>
      </p:sp>
    </p:spTree>
    <p:extLst>
      <p:ext uri="{BB962C8B-B14F-4D97-AF65-F5344CB8AC3E}">
        <p14:creationId xmlns:p14="http://schemas.microsoft.com/office/powerpoint/2010/main" val="412592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E80114-043D-48F5-8023-A68DF1DA372B}" type="datetimeFigureOut">
              <a:rPr lang="en-US" smtClean="0"/>
              <a:t>3/3/2021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8E23D-3D03-4CA1-8A9B-BC8DE509C821}" type="slidenum">
              <a:rPr lang="en-US" smtClean="0"/>
              <a:t>‹#›</a:t>
            </a:fld>
            <a:endParaRPr lang="en-US"/>
          </a:p>
        </p:txBody>
      </p:sp>
    </p:spTree>
    <p:extLst>
      <p:ext uri="{BB962C8B-B14F-4D97-AF65-F5344CB8AC3E}">
        <p14:creationId xmlns:p14="http://schemas.microsoft.com/office/powerpoint/2010/main" val="1874130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E80114-043D-48F5-8023-A68DF1DA372B}" type="datetimeFigureOut">
              <a:rPr lang="en-US" smtClean="0"/>
              <a:t>3/3/2021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C8E23D-3D03-4CA1-8A9B-BC8DE509C821}" type="slidenum">
              <a:rPr lang="en-US" smtClean="0"/>
              <a:t>‹#›</a:t>
            </a:fld>
            <a:endParaRPr lang="en-US"/>
          </a:p>
        </p:txBody>
      </p:sp>
    </p:spTree>
    <p:extLst>
      <p:ext uri="{BB962C8B-B14F-4D97-AF65-F5344CB8AC3E}">
        <p14:creationId xmlns:p14="http://schemas.microsoft.com/office/powerpoint/2010/main" val="880182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E80114-043D-48F5-8023-A68DF1DA372B}" type="datetimeFigureOut">
              <a:rPr lang="en-US" smtClean="0"/>
              <a:t>3/3/2021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C8E23D-3D03-4CA1-8A9B-BC8DE509C821}" type="slidenum">
              <a:rPr lang="en-US" smtClean="0"/>
              <a:t>‹#›</a:t>
            </a:fld>
            <a:endParaRPr lang="en-US"/>
          </a:p>
        </p:txBody>
      </p:sp>
    </p:spTree>
    <p:extLst>
      <p:ext uri="{BB962C8B-B14F-4D97-AF65-F5344CB8AC3E}">
        <p14:creationId xmlns:p14="http://schemas.microsoft.com/office/powerpoint/2010/main" val="3054707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E80114-043D-48F5-8023-A68DF1DA372B}" type="datetimeFigureOut">
              <a:rPr lang="en-US" smtClean="0"/>
              <a:t>3/3/2021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C8E23D-3D03-4CA1-8A9B-BC8DE509C821}" type="slidenum">
              <a:rPr lang="en-US" smtClean="0"/>
              <a:t>‹#›</a:t>
            </a:fld>
            <a:endParaRPr lang="en-US"/>
          </a:p>
        </p:txBody>
      </p:sp>
    </p:spTree>
    <p:extLst>
      <p:ext uri="{BB962C8B-B14F-4D97-AF65-F5344CB8AC3E}">
        <p14:creationId xmlns:p14="http://schemas.microsoft.com/office/powerpoint/2010/main" val="843746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5E80114-043D-48F5-8023-A68DF1DA372B}" type="datetimeFigureOut">
              <a:rPr lang="en-US" smtClean="0"/>
              <a:t>3/3/2021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8E23D-3D03-4CA1-8A9B-BC8DE509C821}" type="slidenum">
              <a:rPr lang="en-US" smtClean="0"/>
              <a:t>‹#›</a:t>
            </a:fld>
            <a:endParaRPr lang="en-US"/>
          </a:p>
        </p:txBody>
      </p:sp>
    </p:spTree>
    <p:extLst>
      <p:ext uri="{BB962C8B-B14F-4D97-AF65-F5344CB8AC3E}">
        <p14:creationId xmlns:p14="http://schemas.microsoft.com/office/powerpoint/2010/main" val="4289430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5E80114-043D-48F5-8023-A68DF1DA372B}" type="datetimeFigureOut">
              <a:rPr lang="en-US" smtClean="0"/>
              <a:t>3/3/2021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8E23D-3D03-4CA1-8A9B-BC8DE509C821}" type="slidenum">
              <a:rPr lang="en-US" smtClean="0"/>
              <a:t>‹#›</a:t>
            </a:fld>
            <a:endParaRPr lang="en-US"/>
          </a:p>
        </p:txBody>
      </p:sp>
    </p:spTree>
    <p:extLst>
      <p:ext uri="{BB962C8B-B14F-4D97-AF65-F5344CB8AC3E}">
        <p14:creationId xmlns:p14="http://schemas.microsoft.com/office/powerpoint/2010/main" val="2156203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80114-043D-48F5-8023-A68DF1DA372B}" type="datetimeFigureOut">
              <a:rPr lang="en-US" smtClean="0"/>
              <a:t>3/3/2021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C8E23D-3D03-4CA1-8A9B-BC8DE509C821}" type="slidenum">
              <a:rPr lang="en-US" smtClean="0"/>
              <a:t>‹#›</a:t>
            </a:fld>
            <a:endParaRPr lang="en-US"/>
          </a:p>
        </p:txBody>
      </p:sp>
    </p:spTree>
    <p:extLst>
      <p:ext uri="{BB962C8B-B14F-4D97-AF65-F5344CB8AC3E}">
        <p14:creationId xmlns:p14="http://schemas.microsoft.com/office/powerpoint/2010/main" val="2451942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Τσικνοπέμπτη</a:t>
            </a:r>
            <a:endParaRPr lang="en-US" dirty="0"/>
          </a:p>
        </p:txBody>
      </p:sp>
      <p:sp>
        <p:nvSpPr>
          <p:cNvPr id="3" name="Subtitle 2"/>
          <p:cNvSpPr>
            <a:spLocks noGrp="1"/>
          </p:cNvSpPr>
          <p:nvPr>
            <p:ph type="subTitle" idx="1"/>
          </p:nvPr>
        </p:nvSpPr>
        <p:spPr/>
        <p:txBody>
          <a:bodyPr/>
          <a:lstStyle/>
          <a:p>
            <a:r>
              <a:rPr lang="el-GR" dirty="0" smtClean="0"/>
              <a:t>Δημόσιο Νηπιαγωγείο Ριζοκαρπάσου</a:t>
            </a:r>
          </a:p>
          <a:p>
            <a:r>
              <a:rPr lang="el-GR" dirty="0" smtClean="0"/>
              <a:t>Σχ. Χρ. 2020-2021</a:t>
            </a:r>
          </a:p>
          <a:p>
            <a:r>
              <a:rPr lang="el-GR" dirty="0" smtClean="0"/>
              <a:t>Ευαγόρου Νίκη </a:t>
            </a:r>
            <a:endParaRPr lang="en-US" dirty="0"/>
          </a:p>
        </p:txBody>
      </p:sp>
      <p:pic>
        <p:nvPicPr>
          <p:cNvPr id="4" name="Picture 3"/>
          <p:cNvPicPr>
            <a:picLocks noChangeAspect="1"/>
          </p:cNvPicPr>
          <p:nvPr/>
        </p:nvPicPr>
        <p:blipFill>
          <a:blip r:embed="rId2"/>
          <a:stretch>
            <a:fillRect/>
          </a:stretch>
        </p:blipFill>
        <p:spPr>
          <a:xfrm rot="20122936">
            <a:off x="591716" y="704532"/>
            <a:ext cx="3038567" cy="2275992"/>
          </a:xfrm>
          <a:prstGeom prst="rect">
            <a:avLst/>
          </a:prstGeom>
        </p:spPr>
      </p:pic>
      <p:pic>
        <p:nvPicPr>
          <p:cNvPr id="5" name="Picture 4"/>
          <p:cNvPicPr>
            <a:picLocks noChangeAspect="1"/>
          </p:cNvPicPr>
          <p:nvPr/>
        </p:nvPicPr>
        <p:blipFill>
          <a:blip r:embed="rId3"/>
          <a:stretch>
            <a:fillRect/>
          </a:stretch>
        </p:blipFill>
        <p:spPr>
          <a:xfrm rot="1748636">
            <a:off x="7651538" y="856348"/>
            <a:ext cx="3900754" cy="2590799"/>
          </a:xfrm>
          <a:prstGeom prst="rect">
            <a:avLst/>
          </a:prstGeom>
        </p:spPr>
      </p:pic>
    </p:spTree>
    <p:extLst>
      <p:ext uri="{BB962C8B-B14F-4D97-AF65-F5344CB8AC3E}">
        <p14:creationId xmlns:p14="http://schemas.microsoft.com/office/powerpoint/2010/main" val="1626098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Τί είναι η Τσικνοπέμπτη;</a:t>
            </a:r>
            <a:endParaRPr lang="en-US" dirty="0"/>
          </a:p>
        </p:txBody>
      </p:sp>
      <p:sp>
        <p:nvSpPr>
          <p:cNvPr id="3" name="Content Placeholder 2"/>
          <p:cNvSpPr>
            <a:spLocks noGrp="1"/>
          </p:cNvSpPr>
          <p:nvPr>
            <p:ph idx="1"/>
          </p:nvPr>
        </p:nvSpPr>
        <p:spPr/>
        <p:txBody>
          <a:bodyPr/>
          <a:lstStyle/>
          <a:p>
            <a:r>
              <a:rPr lang="el-GR" dirty="0" smtClean="0"/>
              <a:t>Η Τσικνοπέμπτη είναι η πιο ξεχωριστή ημέρα της δεύτερης εβδομάδας του Τριωδίου (που είναι γνωστή και ως «Κρεατινή»), κατά την οποία, σύμφωνα με το έθιμο, στα σπίτια ψήνουν κρέας στη σχάρα, γεμίζοντας τον αέρα με τη μυρωδιά της «τσίκνας».</a:t>
            </a:r>
          </a:p>
          <a:p>
            <a:pPr marL="0" indent="0">
              <a:buNone/>
            </a:pPr>
            <a:endParaRPr lang="el-GR" dirty="0" smtClean="0"/>
          </a:p>
          <a:p>
            <a:r>
              <a:rPr lang="el-GR" dirty="0" smtClean="0"/>
              <a:t> Η Τσικνοπέμπτη αποτελεί, ουσιαστικά, την αρχή των εκδηλώσεων για </a:t>
            </a:r>
            <a:r>
              <a:rPr lang="el-GR" smtClean="0"/>
              <a:t>τις Απόκριες, </a:t>
            </a:r>
            <a:r>
              <a:rPr lang="el-GR" dirty="0" smtClean="0"/>
              <a:t>αφού την επόμενη εβδομάδα ακολουθούν το Καρναβάλι και η Καθαρά Δευτέρα.</a:t>
            </a:r>
          </a:p>
          <a:p>
            <a:pPr marL="0" indent="0">
              <a:buNone/>
            </a:pPr>
            <a:endParaRPr lang="en-US" dirty="0"/>
          </a:p>
        </p:txBody>
      </p:sp>
    </p:spTree>
    <p:extLst>
      <p:ext uri="{BB962C8B-B14F-4D97-AF65-F5344CB8AC3E}">
        <p14:creationId xmlns:p14="http://schemas.microsoft.com/office/powerpoint/2010/main" val="172047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Δραστηριότητα για από το σπίτι</a:t>
            </a:r>
            <a:endParaRPr lang="en-US" dirty="0"/>
          </a:p>
        </p:txBody>
      </p:sp>
      <p:sp>
        <p:nvSpPr>
          <p:cNvPr id="3" name="Content Placeholder 2"/>
          <p:cNvSpPr>
            <a:spLocks noGrp="1"/>
          </p:cNvSpPr>
          <p:nvPr>
            <p:ph idx="1"/>
          </p:nvPr>
        </p:nvSpPr>
        <p:spPr/>
        <p:txBody>
          <a:bodyPr/>
          <a:lstStyle/>
          <a:p>
            <a:r>
              <a:rPr lang="el-GR" dirty="0" smtClean="0"/>
              <a:t>1. Να πάρετε συνέντευξη από τους παππούδες και τις γιαγιάδες σας πως περνούσαν την Τσικνοπέμπτη όταν εκείνοι ήταν παιδιά. (Μπορείτε να ηχογραφήσετε την συνέντευξη σας)</a:t>
            </a:r>
          </a:p>
          <a:p>
            <a:r>
              <a:rPr lang="el-GR" dirty="0" smtClean="0"/>
              <a:t>2. Στη συνέχεια θέλουμε να μας πείτε εσείς πως περάσατε την Τσικνοπέμπτη φέτος, με τα μέτρα του κορονοϊού. Πώς αισθανθήκατε ήταν διαφορετικά από τις προηγούμενες χρονιές ή ήταν το ίδιο;</a:t>
            </a:r>
          </a:p>
          <a:p>
            <a:r>
              <a:rPr lang="el-GR" dirty="0" smtClean="0"/>
              <a:t>Παρακαλώ όπως μας τα στείλετε σε ηχογραφημένη μορφή και όχι βίντεο. </a:t>
            </a:r>
            <a:endParaRPr lang="el-GR" dirty="0"/>
          </a:p>
          <a:p>
            <a:r>
              <a:rPr lang="el-GR" dirty="0" smtClean="0"/>
              <a:t>Ευχαριστώ , </a:t>
            </a:r>
            <a:r>
              <a:rPr lang="el-GR" smtClean="0"/>
              <a:t>καλή διασκέδαση!!!!</a:t>
            </a:r>
            <a:endParaRPr lang="en-US" dirty="0"/>
          </a:p>
        </p:txBody>
      </p:sp>
    </p:spTree>
    <p:extLst>
      <p:ext uri="{BB962C8B-B14F-4D97-AF65-F5344CB8AC3E}">
        <p14:creationId xmlns:p14="http://schemas.microsoft.com/office/powerpoint/2010/main" val="5369415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175</Words>
  <Application>Microsoft Office PowerPoint</Application>
  <PresentationFormat>Widescreen</PresentationFormat>
  <Paragraphs>13</Paragraphs>
  <Slides>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Calibri Light</vt:lpstr>
      <vt:lpstr>Office Theme</vt:lpstr>
      <vt:lpstr>Τσικνοπέμπτη</vt:lpstr>
      <vt:lpstr>Τί είναι η Τσικνοπέμπτη;</vt:lpstr>
      <vt:lpstr>Δραστηριότητα για από το σπίτι</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Τσικνοπέμπτη</dc:title>
  <dc:creator>Teacher</dc:creator>
  <cp:lastModifiedBy>Teacher</cp:lastModifiedBy>
  <cp:revision>4</cp:revision>
  <dcterms:created xsi:type="dcterms:W3CDTF">2021-03-01T18:51:21Z</dcterms:created>
  <dcterms:modified xsi:type="dcterms:W3CDTF">2021-03-03T09:58:38Z</dcterms:modified>
</cp:coreProperties>
</file>